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70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21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close-up Lemon Juice Dispens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2743200" cy="2286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6" descr="close-up Masking Ta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143000"/>
            <a:ext cx="2667000" cy="2222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722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Picture 10" descr="http://www.whatsfordinner.net/mystery/Printable-Mystery-Set03-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038600"/>
            <a:ext cx="3017520" cy="2514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" name="Picture 22" descr="http://www.whatsfordinner.net/mystery/Printable-Mystery-Set03-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191000"/>
            <a:ext cx="2743200" cy="2286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96000" y="41148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3" name="Picture 24" descr="http://www.whatsfordinner.net/mystery/Printable-Mystery-Set03-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2590800"/>
            <a:ext cx="2807969" cy="233997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2590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ose-up Lemon Juice Dispens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4" descr="Lemon Juice Dispens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6" descr="close-up Masking Ta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8" descr="Masking Tap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0" descr="http://www.whatsfordinner.net/mystery/Printable-Mystery-Set03-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16" descr="http://www.whatsfordinner.net/mystery/Printable-Mystery-Set03-04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http://www.whatsfordinner.net/mystery/Printable-Mystery-Set03-09An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6" name="Picture 22" descr="http://www.whatsfordinner.net/mystery/Printable-Mystery-Set03-0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8" name="Picture 24" descr="http://www.whatsfordinner.net/mystery/Printable-Mystery-Set03-1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50" name="Picture 26" descr="http://www.whatsfordinner.net/mystery/Printable-Mystery-Set03-12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4102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1949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173</cp:revision>
  <dcterms:created xsi:type="dcterms:W3CDTF">2008-03-11T00:06:52Z</dcterms:created>
  <dcterms:modified xsi:type="dcterms:W3CDTF">2010-02-22T02:05:22Z</dcterms:modified>
</cp:coreProperties>
</file>