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FF66"/>
    <a:srgbClr val="9966FF"/>
    <a:srgbClr val="99FF66"/>
    <a:srgbClr val="FF99FF"/>
    <a:srgbClr val="FFFF00"/>
    <a:srgbClr val="55A747"/>
    <a:srgbClr val="B3D585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136" autoAdjust="0"/>
    <p:restoredTop sz="94660"/>
  </p:normalViewPr>
  <p:slideViewPr>
    <p:cSldViewPr>
      <p:cViewPr varScale="1">
        <p:scale>
          <a:sx n="75" d="100"/>
          <a:sy n="75" d="100"/>
        </p:scale>
        <p:origin x="1661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2672D5-174B-41C1-AA21-8C5D38C0E19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48055E-DEE0-4E03-A352-AE5C8C65725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753920-9DE6-4F5C-9944-F860C4F8BAE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81E8FE-23E8-42F0-8B5A-4E1567F7AA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D6FB13-8D1E-46BD-8EEA-B64E964A402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2F72D5-7579-4D2C-A493-AFA054368AD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6956B8-6030-4B15-8FC7-773473707B5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B66BC0-AEDC-43C7-98F9-CF032E563F3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E07510-1F21-4319-8FDF-032F1D4C505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73DA35-6F43-4192-809D-6A29342F772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D06059-FDB2-49AA-A5BB-65D6B69704F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FD52610-0746-456B-8CC2-5EA1B70C054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4884420" y="616578"/>
            <a:ext cx="4191000" cy="461665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dirty="0">
                <a:latin typeface="Times New Roman" pitchFamily="18" charset="0"/>
              </a:rPr>
              <a:t>Identify each simple machine.</a:t>
            </a:r>
          </a:p>
        </p:txBody>
      </p:sp>
      <p:sp>
        <p:nvSpPr>
          <p:cNvPr id="6" name="Rectangle 5"/>
          <p:cNvSpPr/>
          <p:nvPr/>
        </p:nvSpPr>
        <p:spPr>
          <a:xfrm>
            <a:off x="4000500" y="6580006"/>
            <a:ext cx="487680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/>
              <a:t>http://www.sciencetech.technomuses.ca/english/schoolzone/images/machsimp1.jpg</a:t>
            </a:r>
          </a:p>
        </p:txBody>
      </p:sp>
      <p:pic>
        <p:nvPicPr>
          <p:cNvPr id="14357" name="Picture 21"/>
          <p:cNvPicPr>
            <a:picLocks noChangeAspect="1" noChangeArrowheads="1"/>
          </p:cNvPicPr>
          <p:nvPr/>
        </p:nvPicPr>
        <p:blipFill rotWithShape="1">
          <a:blip r:embed="rId2"/>
          <a:srcRect b="19003"/>
          <a:stretch/>
        </p:blipFill>
        <p:spPr bwMode="auto">
          <a:xfrm>
            <a:off x="2533650" y="1377854"/>
            <a:ext cx="3790950" cy="39450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TextBox 9"/>
          <p:cNvSpPr txBox="1"/>
          <p:nvPr/>
        </p:nvSpPr>
        <p:spPr>
          <a:xfrm>
            <a:off x="304800" y="1676400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A. ________________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 rot="5400000" flipH="1" flipV="1">
            <a:off x="2743200" y="1676400"/>
            <a:ext cx="228600" cy="2286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cxnSpLocks/>
          </p:cNvCxnSpPr>
          <p:nvPr/>
        </p:nvCxnSpPr>
        <p:spPr>
          <a:xfrm>
            <a:off x="2667000" y="2590800"/>
            <a:ext cx="1524000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228600" y="2286000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B. ________________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61925" y="3423165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C. ________________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447800" y="4495800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D. ________________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33400" y="5638800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E. ________________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6477000" y="2286000"/>
            <a:ext cx="25146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F. ________________</a:t>
            </a:r>
          </a:p>
        </p:txBody>
      </p:sp>
      <p:cxnSp>
        <p:nvCxnSpPr>
          <p:cNvPr id="25" name="Straight Arrow Connector 24"/>
          <p:cNvCxnSpPr>
            <a:cxnSpLocks/>
          </p:cNvCxnSpPr>
          <p:nvPr/>
        </p:nvCxnSpPr>
        <p:spPr>
          <a:xfrm flipH="1" flipV="1">
            <a:off x="5981700" y="1486925"/>
            <a:ext cx="533400" cy="83628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6019800" y="3124200"/>
            <a:ext cx="28194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G. ________________</a:t>
            </a:r>
          </a:p>
        </p:txBody>
      </p:sp>
      <p:cxnSp>
        <p:nvCxnSpPr>
          <p:cNvPr id="29" name="Straight Arrow Connector 28"/>
          <p:cNvCxnSpPr>
            <a:cxnSpLocks/>
          </p:cNvCxnSpPr>
          <p:nvPr/>
        </p:nvCxnSpPr>
        <p:spPr>
          <a:xfrm flipH="1">
            <a:off x="5867400" y="3429000"/>
            <a:ext cx="381000" cy="6858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Picture 7" descr="scistartlogo2">
            <a:extLst>
              <a:ext uri="{FF2B5EF4-FFF2-40B4-BE49-F238E27FC236}">
                <a16:creationId xmlns:a16="http://schemas.microsoft.com/office/drawing/2014/main" id="{C5BF2429-F572-4CF3-A458-1AE6ACC157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62774" y="102366"/>
            <a:ext cx="2309091" cy="4341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BB63C1D9-35A8-45F1-9E46-96462D0B8C01}"/>
              </a:ext>
            </a:extLst>
          </p:cNvPr>
          <p:cNvSpPr txBox="1"/>
          <p:nvPr/>
        </p:nvSpPr>
        <p:spPr>
          <a:xfrm>
            <a:off x="54021" y="6526445"/>
            <a:ext cx="438490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/>
              <a:t>T. Tomm 2021   https://sciencespot.net</a:t>
            </a:r>
          </a:p>
        </p:txBody>
      </p:sp>
      <p:pic>
        <p:nvPicPr>
          <p:cNvPr id="23" name="Picture 21">
            <a:extLst>
              <a:ext uri="{FF2B5EF4-FFF2-40B4-BE49-F238E27FC236}">
                <a16:creationId xmlns:a16="http://schemas.microsoft.com/office/drawing/2014/main" id="{2AC615C3-C29B-414B-A994-2066E8B9521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/>
          <a:srcRect t="82690"/>
          <a:stretch/>
        </p:blipFill>
        <p:spPr bwMode="auto">
          <a:xfrm>
            <a:off x="3767299" y="5394431"/>
            <a:ext cx="3790950" cy="843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22" name="Straight Arrow Connector 21"/>
          <p:cNvCxnSpPr>
            <a:cxnSpLocks/>
          </p:cNvCxnSpPr>
          <p:nvPr/>
        </p:nvCxnSpPr>
        <p:spPr>
          <a:xfrm flipV="1">
            <a:off x="3048000" y="5627658"/>
            <a:ext cx="1905000" cy="23974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WordArt 10">
            <a:extLst>
              <a:ext uri="{FF2B5EF4-FFF2-40B4-BE49-F238E27FC236}">
                <a16:creationId xmlns:a16="http://schemas.microsoft.com/office/drawing/2014/main" id="{37F9FC6D-59B7-48A7-85C4-9E7ADC34D9CF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89352" y="60618"/>
            <a:ext cx="4497387" cy="120167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 Black"/>
              </a:rPr>
              <a:t>Simply Machines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C22424EA-8F97-4DCB-837D-C021BE746F85}"/>
              </a:ext>
            </a:extLst>
          </p:cNvPr>
          <p:cNvSpPr txBox="1"/>
          <p:nvPr/>
        </p:nvSpPr>
        <p:spPr>
          <a:xfrm>
            <a:off x="6223000" y="5823466"/>
            <a:ext cx="1143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Wood Chisel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0FB17850-CC2A-4E91-848E-368B09F4306B}"/>
              </a:ext>
            </a:extLst>
          </p:cNvPr>
          <p:cNvSpPr txBox="1"/>
          <p:nvPr/>
        </p:nvSpPr>
        <p:spPr>
          <a:xfrm>
            <a:off x="6096000" y="1414790"/>
            <a:ext cx="1143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Jar Lid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0" y="0"/>
            <a:ext cx="9144000" cy="46166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dirty="0">
                <a:latin typeface="Times New Roman" pitchFamily="18" charset="0"/>
              </a:rPr>
              <a:t>The answers are …</a:t>
            </a:r>
          </a:p>
        </p:txBody>
      </p:sp>
      <p:sp>
        <p:nvSpPr>
          <p:cNvPr id="6" name="Rectangle 5"/>
          <p:cNvSpPr/>
          <p:nvPr/>
        </p:nvSpPr>
        <p:spPr>
          <a:xfrm>
            <a:off x="2286000" y="6477000"/>
            <a:ext cx="487680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/>
              <a:t>http://www.sciencetech.technomuses.ca/english/schoolzone/images/machsimp1.jpg</a:t>
            </a:r>
          </a:p>
        </p:txBody>
      </p:sp>
      <p:pic>
        <p:nvPicPr>
          <p:cNvPr id="14357" name="Picture 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33650" y="619125"/>
            <a:ext cx="4381500" cy="562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TextBox 9"/>
          <p:cNvSpPr txBox="1"/>
          <p:nvPr/>
        </p:nvSpPr>
        <p:spPr>
          <a:xfrm>
            <a:off x="304800" y="990600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A. ________________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 rot="5400000" flipH="1" flipV="1">
            <a:off x="2743200" y="990600"/>
            <a:ext cx="228600" cy="2286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2667000" y="1905000"/>
            <a:ext cx="1905000" cy="1524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228600" y="1600200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B. ________________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04800" y="2971800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C. ________________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447800" y="4495800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D. ________________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33400" y="5638800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E. ________________</a:t>
            </a:r>
          </a:p>
        </p:txBody>
      </p:sp>
      <p:cxnSp>
        <p:nvCxnSpPr>
          <p:cNvPr id="22" name="Straight Arrow Connector 21"/>
          <p:cNvCxnSpPr/>
          <p:nvPr/>
        </p:nvCxnSpPr>
        <p:spPr>
          <a:xfrm flipV="1">
            <a:off x="3048000" y="5638800"/>
            <a:ext cx="914400" cy="2286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6477000" y="2286000"/>
            <a:ext cx="25146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F. ________________</a:t>
            </a:r>
          </a:p>
        </p:txBody>
      </p:sp>
      <p:cxnSp>
        <p:nvCxnSpPr>
          <p:cNvPr id="25" name="Straight Arrow Connector 24"/>
          <p:cNvCxnSpPr>
            <a:cxnSpLocks/>
          </p:cNvCxnSpPr>
          <p:nvPr/>
        </p:nvCxnSpPr>
        <p:spPr>
          <a:xfrm flipH="1" flipV="1">
            <a:off x="6629400" y="838200"/>
            <a:ext cx="914400" cy="132311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6019800" y="3124200"/>
            <a:ext cx="28194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G. ________________</a:t>
            </a:r>
          </a:p>
        </p:txBody>
      </p:sp>
      <p:cxnSp>
        <p:nvCxnSpPr>
          <p:cNvPr id="29" name="Straight Arrow Connector 28"/>
          <p:cNvCxnSpPr/>
          <p:nvPr/>
        </p:nvCxnSpPr>
        <p:spPr>
          <a:xfrm rot="16200000" flipH="1">
            <a:off x="5981700" y="3695700"/>
            <a:ext cx="609600" cy="762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693824" y="838200"/>
            <a:ext cx="198120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LEVER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37672" y="1475872"/>
            <a:ext cx="198120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WHEEL &amp; AXLE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699650" y="2583875"/>
            <a:ext cx="1981200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INCLINED PLANE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828800" y="4371110"/>
            <a:ext cx="198120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PULLEY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6400800" y="2999510"/>
            <a:ext cx="198120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WHEEL &amp; AXLE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914400" y="5514110"/>
            <a:ext cx="198120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WEDGE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6767950" y="2168009"/>
            <a:ext cx="198120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Screw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237B126-EC5C-49E0-9C5B-BA4722606C8F}"/>
              </a:ext>
            </a:extLst>
          </p:cNvPr>
          <p:cNvSpPr txBox="1"/>
          <p:nvPr/>
        </p:nvSpPr>
        <p:spPr>
          <a:xfrm>
            <a:off x="6734175" y="720209"/>
            <a:ext cx="1143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Jar Lid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C447B4B9-A744-43C6-BF24-99457C23CF1D}"/>
              </a:ext>
            </a:extLst>
          </p:cNvPr>
          <p:cNvSpPr txBox="1"/>
          <p:nvPr/>
        </p:nvSpPr>
        <p:spPr>
          <a:xfrm>
            <a:off x="5391150" y="5752637"/>
            <a:ext cx="1143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Wood Chisel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23" grpId="0" animBg="1"/>
      <p:bldP spid="26" grpId="0" animBg="1"/>
      <p:bldP spid="27" grpId="0" animBg="1"/>
      <p:bldP spid="30" grpId="0" animBg="1"/>
      <p:bldP spid="31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365</TotalTime>
  <Words>120</Words>
  <Application>Microsoft Office PowerPoint</Application>
  <PresentationFormat>On-screen Show (4:3)</PresentationFormat>
  <Paragraphs>31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Arial Black</vt:lpstr>
      <vt:lpstr>Times New Roman</vt:lpstr>
      <vt:lpstr>Default Design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Who am I?</dc:title>
  <dc:creator>Tracy Trimpe</dc:creator>
  <cp:lastModifiedBy>Tracy Tomm</cp:lastModifiedBy>
  <cp:revision>155</cp:revision>
  <dcterms:created xsi:type="dcterms:W3CDTF">2007-02-20T02:20:42Z</dcterms:created>
  <dcterms:modified xsi:type="dcterms:W3CDTF">2021-12-16T21:35:14Z</dcterms:modified>
</cp:coreProperties>
</file>