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9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" y="1143000"/>
            <a:ext cx="2910840" cy="24257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066800"/>
            <a:ext cx="2667000" cy="22225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248400" y="838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310" y="4114800"/>
            <a:ext cx="2834640" cy="23622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28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162426"/>
            <a:ext cx="2895600" cy="24130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248400" y="4038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81351" y="2524126"/>
            <a:ext cx="2914649" cy="2428874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00400" y="2514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http://www.whatsfordinner.net/mystery/Mystery11-07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7620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1336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http://www.whatsfordinner.net/mystery/Mystery11-06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19050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766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2" descr="http://www.whatsfordinner.net/mystery/Mystery11-05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7800" y="31242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495800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16" descr="http://www.whatsfordinner.net/mystery/Mystery11-04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57800" y="4419600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20" descr="http://www.whatsfordinner.net/mystery/Mystery11-02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257800" y="5667375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1577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168</cp:revision>
  <dcterms:created xsi:type="dcterms:W3CDTF">2008-03-11T00:06:52Z</dcterms:created>
  <dcterms:modified xsi:type="dcterms:W3CDTF">2009-11-10T07:44:25Z</dcterms:modified>
</cp:coreProperties>
</file>