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7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2834640" cy="2362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6950" y="1295400"/>
            <a:ext cx="2743200" cy="228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722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225926"/>
            <a:ext cx="2819400" cy="23495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114800"/>
            <a:ext cx="2804160" cy="2336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1722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3048000"/>
            <a:ext cx="2834640" cy="2362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3048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http://www.whatsfordinner.net/mystery/Mystery10-24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http://www.whatsfordinner.net/mystery/Mystery10-22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2" descr="http://www.whatsfordinner.net/mystery/Mystery10-21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16" descr="http://www.whatsfordinner.net/mystery/Mystery10-17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2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20" descr="http://www.whatsfordinner.net/mystery/Mystery05-10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410200"/>
            <a:ext cx="142875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1551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165</cp:revision>
  <dcterms:created xsi:type="dcterms:W3CDTF">2008-03-11T00:06:52Z</dcterms:created>
  <dcterms:modified xsi:type="dcterms:W3CDTF">2009-10-26T00:16:52Z</dcterms:modified>
</cp:coreProperties>
</file>