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126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7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2834640" cy="2362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04800" y="1143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6950" y="1295400"/>
            <a:ext cx="2743200" cy="2286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172200" y="1143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225926"/>
            <a:ext cx="2819400" cy="23495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81000" y="4191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4114800"/>
            <a:ext cx="2804160" cy="23368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1722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0400" y="3048000"/>
            <a:ext cx="2834640" cy="23622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276600" y="3048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28" name="Picture 4" descr="http://www.whatsfordinner.net/mystery/Mystery10-24A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838200"/>
            <a:ext cx="1428750" cy="1190625"/>
          </a:xfrm>
          <a:prstGeom prst="rect">
            <a:avLst/>
          </a:prstGeom>
          <a:noFill/>
        </p:spPr>
      </p:pic>
      <p:pic>
        <p:nvPicPr>
          <p:cNvPr id="4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http://www.whatsfordinner.net/mystery/Mystery10-22A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2057400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12" descr="http://www.whatsfordinner.net/mystery/Mystery10-21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1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8" name="Picture 16" descr="http://www.whatsfordinner.net/mystery/Mystery10-17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9" name="Picture 1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38200" y="5410200"/>
            <a:ext cx="1428750" cy="1190625"/>
          </a:xfrm>
          <a:prstGeom prst="rect">
            <a:avLst/>
          </a:prstGeom>
          <a:noFill/>
        </p:spPr>
      </p:pic>
      <p:pic>
        <p:nvPicPr>
          <p:cNvPr id="11" name="Picture 20" descr="http://www.whatsfordinner.net/mystery/Mystery05-10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410200"/>
            <a:ext cx="1428750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1551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165</cp:revision>
  <dcterms:created xsi:type="dcterms:W3CDTF">2008-03-11T00:06:52Z</dcterms:created>
  <dcterms:modified xsi:type="dcterms:W3CDTF">2009-10-26T00:16:52Z</dcterms:modified>
</cp:coreProperties>
</file>