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4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8.jpeg"/><Relationship Id="rId5" Type="http://schemas.openxmlformats.org/officeDocument/2006/relationships/image" Target="../media/image10.jpeg"/><Relationship Id="rId10" Type="http://schemas.openxmlformats.org/officeDocument/2006/relationships/image" Target="../media/image13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6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2834640" cy="2362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219200"/>
            <a:ext cx="2838449" cy="2365374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19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140200"/>
            <a:ext cx="2895600" cy="2413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048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6" name="Picture 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162426"/>
            <a:ext cx="2819400" cy="23495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0198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8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3200400"/>
            <a:ext cx="2762250" cy="230187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76600" y="3200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whatsfordinner.net/mystery/Mystery10-07A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http://www.whatsfordinner.net/mystery/Mystery10-05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http://www.whatsfordinner.net/mystery/Mystery10-03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http://www.whatsfordinner.net/mystery/Mystery10-02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http://whatsfordinner.net/mystery/Mystery09-07An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0" y="5334000"/>
            <a:ext cx="1428750" cy="1190625"/>
          </a:xfrm>
          <a:prstGeom prst="rect">
            <a:avLst/>
          </a:prstGeom>
          <a:noFill/>
        </p:spPr>
      </p:pic>
      <p:pic>
        <p:nvPicPr>
          <p:cNvPr id="1046" name="Picture 2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38200" y="5486400"/>
            <a:ext cx="142875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1536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164</cp:revision>
  <dcterms:created xsi:type="dcterms:W3CDTF">2008-03-11T00:06:52Z</dcterms:created>
  <dcterms:modified xsi:type="dcterms:W3CDTF">2009-10-11T21:24:14Z</dcterms:modified>
</cp:coreProperties>
</file>