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Challenge 5</a:t>
            </a:r>
          </a:p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2010 - 2011</a:t>
            </a: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close-up Foot Massag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2743200" cy="2286000"/>
          </a:xfrm>
          <a:prstGeom prst="rect">
            <a:avLst/>
          </a:prstGeom>
          <a:noFill/>
        </p:spPr>
      </p:pic>
      <p:pic>
        <p:nvPicPr>
          <p:cNvPr id="2056" name="Picture 8" descr="close-up Skating Rink Ice Mach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143000"/>
            <a:ext cx="2743200" cy="2286000"/>
          </a:xfrm>
          <a:prstGeom prst="rect">
            <a:avLst/>
          </a:prstGeom>
          <a:noFill/>
        </p:spPr>
      </p:pic>
      <p:pic>
        <p:nvPicPr>
          <p:cNvPr id="2054" name="Picture 6" descr="close-up Tigger and Ro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419600"/>
            <a:ext cx="2514600" cy="2095500"/>
          </a:xfrm>
          <a:prstGeom prst="rect">
            <a:avLst/>
          </a:prstGeom>
          <a:noFill/>
        </p:spPr>
      </p:pic>
      <p:pic>
        <p:nvPicPr>
          <p:cNvPr id="2052" name="Picture 4" descr="close-up Bread Mak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4267200"/>
            <a:ext cx="2743200" cy="2286000"/>
          </a:xfrm>
          <a:prstGeom prst="rect">
            <a:avLst/>
          </a:prstGeom>
          <a:noFill/>
        </p:spPr>
      </p:pic>
      <p:pic>
        <p:nvPicPr>
          <p:cNvPr id="2050" name="Picture 2" descr="close-up Oni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2590800"/>
            <a:ext cx="2926080" cy="2438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1066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24600" y="914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4191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24600" y="4114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8000" y="2438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lose-up Foot Massag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38200"/>
            <a:ext cx="1428750" cy="1190625"/>
          </a:xfrm>
          <a:prstGeom prst="rect">
            <a:avLst/>
          </a:prstGeom>
          <a:noFill/>
        </p:spPr>
      </p:pic>
      <p:pic>
        <p:nvPicPr>
          <p:cNvPr id="1028" name="Picture 4" descr="Foot Massag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762000"/>
            <a:ext cx="1428750" cy="1190625"/>
          </a:xfrm>
          <a:prstGeom prst="rect">
            <a:avLst/>
          </a:prstGeom>
          <a:noFill/>
        </p:spPr>
      </p:pic>
      <p:pic>
        <p:nvPicPr>
          <p:cNvPr id="4" name="Picture 6" descr="close-up Skating Rink Ice Mach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057400"/>
            <a:ext cx="1428750" cy="1190625"/>
          </a:xfrm>
          <a:prstGeom prst="rect">
            <a:avLst/>
          </a:prstGeom>
          <a:noFill/>
        </p:spPr>
      </p:pic>
      <p:pic>
        <p:nvPicPr>
          <p:cNvPr id="5" name="Picture 8" descr="Skating Rink Ice Machin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1981200"/>
            <a:ext cx="1428750" cy="1190625"/>
          </a:xfrm>
          <a:prstGeom prst="rect">
            <a:avLst/>
          </a:prstGeom>
          <a:noFill/>
        </p:spPr>
      </p:pic>
      <p:pic>
        <p:nvPicPr>
          <p:cNvPr id="6" name="Picture 10" descr="close-up Tigger and Ro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3276600"/>
            <a:ext cx="1428750" cy="1190625"/>
          </a:xfrm>
          <a:prstGeom prst="rect">
            <a:avLst/>
          </a:prstGeom>
          <a:noFill/>
        </p:spPr>
      </p:pic>
      <p:pic>
        <p:nvPicPr>
          <p:cNvPr id="7" name="Picture 12" descr="Tigger and Ro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9400" y="3200400"/>
            <a:ext cx="1428750" cy="1190625"/>
          </a:xfrm>
          <a:prstGeom prst="rect">
            <a:avLst/>
          </a:prstGeom>
          <a:noFill/>
        </p:spPr>
      </p:pic>
      <p:pic>
        <p:nvPicPr>
          <p:cNvPr id="9" name="Picture 14" descr="close-up Bread Make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" y="4495800"/>
            <a:ext cx="1428750" cy="1190625"/>
          </a:xfrm>
          <a:prstGeom prst="rect">
            <a:avLst/>
          </a:prstGeom>
          <a:noFill/>
        </p:spPr>
      </p:pic>
      <p:pic>
        <p:nvPicPr>
          <p:cNvPr id="10" name="Picture 16" descr="Bread Make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29400" y="4419600"/>
            <a:ext cx="1428750" cy="1190625"/>
          </a:xfrm>
          <a:prstGeom prst="rect">
            <a:avLst/>
          </a:prstGeom>
          <a:noFill/>
        </p:spPr>
      </p:pic>
      <p:pic>
        <p:nvPicPr>
          <p:cNvPr id="11" name="Picture 18" descr="close-up Onio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600" y="5667375"/>
            <a:ext cx="1428750" cy="1190625"/>
          </a:xfrm>
          <a:prstGeom prst="rect">
            <a:avLst/>
          </a:prstGeom>
          <a:noFill/>
        </p:spPr>
      </p:pic>
      <p:pic>
        <p:nvPicPr>
          <p:cNvPr id="12" name="Picture 20" descr="Onion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29400" y="5667375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8633</TotalTime>
  <Words>33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Tracy</cp:lastModifiedBy>
  <cp:revision>168</cp:revision>
  <dcterms:created xsi:type="dcterms:W3CDTF">2008-03-11T00:06:52Z</dcterms:created>
  <dcterms:modified xsi:type="dcterms:W3CDTF">2011-04-26T20:11:05Z</dcterms:modified>
</cp:coreProperties>
</file>