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6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4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2010 - 2011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4" descr="close-up Security Cam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267200"/>
            <a:ext cx="2743200" cy="2286000"/>
          </a:xfrm>
          <a:prstGeom prst="rect">
            <a:avLst/>
          </a:prstGeom>
          <a:noFill/>
        </p:spPr>
      </p:pic>
      <p:pic>
        <p:nvPicPr>
          <p:cNvPr id="19" name="Picture 10" descr="close-up Coffee Mak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2819400" cy="2349500"/>
          </a:xfrm>
          <a:prstGeom prst="rect">
            <a:avLst/>
          </a:prstGeom>
          <a:noFill/>
        </p:spPr>
      </p:pic>
      <p:pic>
        <p:nvPicPr>
          <p:cNvPr id="21" name="Picture 18" descr="close-up IV Ba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667000"/>
            <a:ext cx="3048000" cy="2540000"/>
          </a:xfrm>
          <a:prstGeom prst="rect">
            <a:avLst/>
          </a:prstGeom>
          <a:noFill/>
        </p:spPr>
      </p:pic>
      <p:pic>
        <p:nvPicPr>
          <p:cNvPr id="18" name="Picture 6" descr="close-up Bar Sto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066800"/>
            <a:ext cx="2743200" cy="2286000"/>
          </a:xfrm>
          <a:prstGeom prst="rect">
            <a:avLst/>
          </a:prstGeom>
          <a:noFill/>
        </p:spPr>
      </p:pic>
      <p:pic>
        <p:nvPicPr>
          <p:cNvPr id="13" name="Picture 2" descr="close-up Bars of Soa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143000"/>
            <a:ext cx="2743200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066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2438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ose-up Bars of So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4" descr="Bars of So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ose-up Bar Sto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0574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Bar Sto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ose-up Coffee Mak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2766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Coffee Make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ose-up Security Camer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44958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Security Camer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ose-up IV Ba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IV Ba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9400" y="5667375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1389</TotalTime>
  <Words>33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Tracy</cp:lastModifiedBy>
  <cp:revision>166</cp:revision>
  <dcterms:created xsi:type="dcterms:W3CDTF">2008-03-11T00:06:52Z</dcterms:created>
  <dcterms:modified xsi:type="dcterms:W3CDTF">2011-04-26T20:10:50Z</dcterms:modified>
</cp:coreProperties>
</file>