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</a:t>
            </a:r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18</a:t>
            </a:r>
            <a:endParaRPr lang="en-US" dirty="0" smtClean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2" descr="close-up Be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2678430" cy="2232025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28600" y="990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6" name="Picture 6" descr="close-up Dental Flo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1066800"/>
            <a:ext cx="2804160" cy="215612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019800" y="914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8" name="Picture 10" descr="close-up Bicyc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" y="4343400"/>
            <a:ext cx="2788920" cy="23241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04800" y="42672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9" name="Picture 14" descr="close-up Bread Cli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4229100"/>
            <a:ext cx="2861310" cy="2384425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096000" y="4267200"/>
            <a:ext cx="5894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" name="Picture 18" descr="close-up Wire Brus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93720" y="2514600"/>
            <a:ext cx="2773680" cy="23114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124200" y="2514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lose-up Be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762000"/>
            <a:ext cx="1428750" cy="1190625"/>
          </a:xfrm>
          <a:prstGeom prst="rect">
            <a:avLst/>
          </a:prstGeom>
          <a:noFill/>
        </p:spPr>
      </p:pic>
      <p:pic>
        <p:nvPicPr>
          <p:cNvPr id="1028" name="Picture 4" descr="Be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762000"/>
            <a:ext cx="1428750" cy="1190625"/>
          </a:xfrm>
          <a:prstGeom prst="rect">
            <a:avLst/>
          </a:prstGeom>
          <a:noFill/>
        </p:spPr>
      </p:pic>
      <p:pic>
        <p:nvPicPr>
          <p:cNvPr id="1030" name="Picture 6" descr="close-up Dental Flos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2" name="Picture 8" descr="Dental Flos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4" name="Picture 10" descr="close-up Bicycl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1036" name="Picture 12" descr="Bicycl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3124200"/>
            <a:ext cx="1428750" cy="1190625"/>
          </a:xfrm>
          <a:prstGeom prst="rect">
            <a:avLst/>
          </a:prstGeom>
          <a:noFill/>
        </p:spPr>
      </p:pic>
      <p:pic>
        <p:nvPicPr>
          <p:cNvPr id="1038" name="Picture 14" descr="close-up Bread Cli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4267200"/>
            <a:ext cx="1428750" cy="1190625"/>
          </a:xfrm>
          <a:prstGeom prst="rect">
            <a:avLst/>
          </a:prstGeom>
          <a:noFill/>
        </p:spPr>
      </p:pic>
      <p:pic>
        <p:nvPicPr>
          <p:cNvPr id="1040" name="Picture 16" descr="Bread Clip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4267200"/>
            <a:ext cx="1428750" cy="1190625"/>
          </a:xfrm>
          <a:prstGeom prst="rect">
            <a:avLst/>
          </a:prstGeom>
          <a:noFill/>
        </p:spPr>
      </p:pic>
      <p:pic>
        <p:nvPicPr>
          <p:cNvPr id="1042" name="Picture 18" descr="close-up Wire Brush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2000" y="5410200"/>
            <a:ext cx="1428750" cy="1190625"/>
          </a:xfrm>
          <a:prstGeom prst="rect">
            <a:avLst/>
          </a:prstGeom>
          <a:noFill/>
        </p:spPr>
      </p:pic>
      <p:pic>
        <p:nvPicPr>
          <p:cNvPr id="1044" name="Picture 20" descr="Wire Brush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34000" y="5334000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1602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169</cp:revision>
  <dcterms:created xsi:type="dcterms:W3CDTF">2008-03-11T00:06:52Z</dcterms:created>
  <dcterms:modified xsi:type="dcterms:W3CDTF">2010-01-31T20:22:13Z</dcterms:modified>
</cp:coreProperties>
</file>