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708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E2DD-37CE-46EB-BD8E-C692A2A1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12AE-5280-4B3D-8EFC-2C6E9126E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E3C-080E-4E57-8F29-4B5B42CFF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65A7-A118-46B3-BB27-ACDB0E0B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A799-16F1-478F-8E81-B3E1BF1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369E-A4EA-49BE-8A77-14B5FA0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48AB-20BB-49F5-8614-1310D7BB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F9A6-3C58-47A4-8498-8F53FA2B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F379-135D-445A-8AFA-51274E04D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9C86-49FD-43B0-BBB0-D2165D9A6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F92C-2E4A-40A6-982F-46C10AFB2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6A8F7E-5B54-4190-95EE-697A956D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64" r:id="rId7"/>
    <p:sldLayoutId id="2147484365" r:id="rId8"/>
    <p:sldLayoutId id="2147484373" r:id="rId9"/>
    <p:sldLayoutId id="2147484374" r:id="rId10"/>
    <p:sldLayoutId id="2147484366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8.jpeg"/><Relationship Id="rId4" Type="http://schemas.openxmlformats.org/officeDocument/2006/relationships/image" Target="../media/image6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Challenge </a:t>
            </a:r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17</a:t>
            </a:r>
            <a:endParaRPr lang="en-US" dirty="0" smtClean="0">
              <a:solidFill>
                <a:schemeClr val="tx1"/>
              </a:solidFill>
              <a:latin typeface="Cooper Black" pitchFamily="18" charset="0"/>
            </a:endParaRP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latin typeface="Cooper Black"/>
              </a:rPr>
              <a:t>Mystery Photo Fridays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Cooper Black"/>
            </a:endParaRPr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kstrong\Local Settings\Temporary Internet Files\Content.IE5\WU1BHSLA\MCHH0161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477366" cy="378058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See if you can determine what the following magnified photos are.  Number your paper to 5.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12" descr="close-up tea ba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54100"/>
            <a:ext cx="2667000" cy="2222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28600" y="990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4" name="Picture 6" descr="close-up night ligh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1" y="898526"/>
            <a:ext cx="2838449" cy="2365374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019800" y="914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7" name="Picture 8" descr="close-up Rose Bushe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238626"/>
            <a:ext cx="2743200" cy="22860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304800" y="42672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1" name="Picture 10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0" y="4267200"/>
            <a:ext cx="3048000" cy="22860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096000" y="4267200"/>
            <a:ext cx="5894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2" name="Picture 20" descr="http://www.whatsfordinner.net/mystery/Printable-Mystery-Set05-0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05151" y="2498726"/>
            <a:ext cx="2945129" cy="2454274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124200" y="2514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Answers: 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lose-up tea ba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762000"/>
            <a:ext cx="1428750" cy="1190625"/>
          </a:xfrm>
          <a:prstGeom prst="rect">
            <a:avLst/>
          </a:prstGeom>
          <a:noFill/>
        </p:spPr>
      </p:pic>
      <p:pic>
        <p:nvPicPr>
          <p:cNvPr id="5" name="Picture 6" descr="close-up night ligh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6" name="Picture 8" descr="close-up Rose Bushe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3200400"/>
            <a:ext cx="1428750" cy="1190625"/>
          </a:xfrm>
          <a:prstGeom prst="rect">
            <a:avLst/>
          </a:prstGeom>
          <a:noFill/>
        </p:spPr>
      </p:pic>
      <p:pic>
        <p:nvPicPr>
          <p:cNvPr id="7" name="Picture 10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4343400"/>
            <a:ext cx="1428750" cy="1190625"/>
          </a:xfrm>
          <a:prstGeom prst="rect">
            <a:avLst/>
          </a:prstGeom>
          <a:noFill/>
        </p:spPr>
      </p:pic>
      <p:pic>
        <p:nvPicPr>
          <p:cNvPr id="8" name="Picture 12" descr="Tea Ba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0" y="838200"/>
            <a:ext cx="1428750" cy="1190625"/>
          </a:xfrm>
          <a:prstGeom prst="rect">
            <a:avLst/>
          </a:prstGeom>
          <a:noFill/>
        </p:spPr>
      </p:pic>
      <p:pic>
        <p:nvPicPr>
          <p:cNvPr id="9" name="Picture 14" descr="Night Light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10" name="Picture 16" descr="Rose Bushes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34000" y="3124200"/>
            <a:ext cx="1428750" cy="1190625"/>
          </a:xfrm>
          <a:prstGeom prst="rect">
            <a:avLst/>
          </a:prstGeom>
          <a:noFill/>
        </p:spPr>
      </p:pic>
      <p:pic>
        <p:nvPicPr>
          <p:cNvPr id="11" name="Picture 18" descr="http://www.whatsfordinner.net/mystery/Mystery12-22An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4000" y="4267200"/>
            <a:ext cx="1428750" cy="1190625"/>
          </a:xfrm>
          <a:prstGeom prst="rect">
            <a:avLst/>
          </a:prstGeom>
          <a:noFill/>
        </p:spPr>
      </p:pic>
      <p:pic>
        <p:nvPicPr>
          <p:cNvPr id="12" name="Picture 20" descr="http://www.whatsfordinner.net/mystery/Printable-Mystery-Set05-02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62000" y="5410200"/>
            <a:ext cx="1428750" cy="1190625"/>
          </a:xfrm>
          <a:prstGeom prst="rect">
            <a:avLst/>
          </a:prstGeom>
          <a:noFill/>
        </p:spPr>
      </p:pic>
      <p:pic>
        <p:nvPicPr>
          <p:cNvPr id="1046" name="Picture 22" descr="http://www.whatsfordinner.net/mystery/Printable-Mystery-Set05-02Ans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334000" y="5410200"/>
            <a:ext cx="1428750" cy="11906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1591</TotalTime>
  <Words>31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Welcome</vt:lpstr>
      <vt:lpstr>Slide 1</vt:lpstr>
      <vt:lpstr>See if you can determine what the following magnified photos are.  Number your paper to 5.</vt:lpstr>
      <vt:lpstr>The Answers:  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kstrong</cp:lastModifiedBy>
  <cp:revision>167</cp:revision>
  <dcterms:created xsi:type="dcterms:W3CDTF">2008-03-11T00:06:52Z</dcterms:created>
  <dcterms:modified xsi:type="dcterms:W3CDTF">2010-01-25T02:05:50Z</dcterms:modified>
</cp:coreProperties>
</file>