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16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close-up fire hydra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2651760" cy="2209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1219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" name="Picture 6" descr="close-up mystery ph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0790" y="1143000"/>
            <a:ext cx="2743200" cy="2286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400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" name="Picture 10" descr="close-up mystery 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10076"/>
            <a:ext cx="2667000" cy="2222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343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14" descr="close-up mystery pho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419600"/>
            <a:ext cx="2712720" cy="21336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324600" y="44196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18" descr="close-up mystery phot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2895600"/>
            <a:ext cx="3059430" cy="25495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2819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ose-up fire hydra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4" descr="fire hydr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ose-up mystery 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close-up eav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ose-up mystery phot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close-up mystery phot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ose-up mystery phot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close-up mystery phot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ose-up mystery photo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close-up mystery phot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410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1575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166</cp:revision>
  <dcterms:created xsi:type="dcterms:W3CDTF">2008-03-11T00:06:52Z</dcterms:created>
  <dcterms:modified xsi:type="dcterms:W3CDTF">2010-01-18T21:12:58Z</dcterms:modified>
</cp:coreProperties>
</file>