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3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2971800" cy="223577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990600"/>
            <a:ext cx="3048000" cy="2362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198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13226"/>
            <a:ext cx="3124200" cy="2581803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4038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6" name="Picture 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26480" y="4267200"/>
            <a:ext cx="3017520" cy="25908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1722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8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2362200"/>
            <a:ext cx="2891790" cy="240982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048000" y="2362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http://www.whatsfordinner.net/mystery/Mystery01-02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0574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http://www.whatsfordinner.net/mystery/Mystery01-01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0574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766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http://www.whatsfordinner.net/mystery/Mystery12-31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766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4958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http://www.whatsfordinner.net/mystery/Mystery12-30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http://www.whatsfordinner.net/mystery/Mystery12-29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667375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1803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161</cp:revision>
  <dcterms:created xsi:type="dcterms:W3CDTF">2008-03-11T00:06:52Z</dcterms:created>
  <dcterms:modified xsi:type="dcterms:W3CDTF">2010-01-05T07:38:30Z</dcterms:modified>
</cp:coreProperties>
</file>