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3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2971800" cy="223577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2" name="Picture 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990600"/>
            <a:ext cx="3048000" cy="2362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198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13226"/>
            <a:ext cx="3124200" cy="2581803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4038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6" name="Picture 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26480" y="4267200"/>
            <a:ext cx="3017520" cy="2590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1722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8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2362200"/>
            <a:ext cx="2891790" cy="240982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048000" y="23622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" name="Picture 4" descr="http://www.whatsfordinner.net/mystery/Mystery01-02A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30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0574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http://www.whatsfordinner.net/mystery/Mystery01-01An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20574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2766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http://www.whatsfordinner.net/mystery/Mystery12-31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2766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495800"/>
            <a:ext cx="1428750" cy="1190625"/>
          </a:xfrm>
          <a:prstGeom prst="rect">
            <a:avLst/>
          </a:prstGeom>
          <a:noFill/>
        </p:spPr>
      </p:pic>
      <p:pic>
        <p:nvPicPr>
          <p:cNvPr id="1040" name="Picture 16" descr="http://www.whatsfordinner.net/mystery/Mystery12-30An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419600"/>
            <a:ext cx="1428750" cy="1190625"/>
          </a:xfrm>
          <a:prstGeom prst="rect">
            <a:avLst/>
          </a:prstGeom>
          <a:noFill/>
        </p:spPr>
      </p:pic>
      <p:pic>
        <p:nvPicPr>
          <p:cNvPr id="1042" name="Picture 1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667375"/>
            <a:ext cx="1428750" cy="1190625"/>
          </a:xfrm>
          <a:prstGeom prst="rect">
            <a:avLst/>
          </a:prstGeom>
          <a:noFill/>
        </p:spPr>
      </p:pic>
      <p:pic>
        <p:nvPicPr>
          <p:cNvPr id="1044" name="Picture 20" descr="http://www.whatsfordinner.net/mystery/Mystery12-29An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5667375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1803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161</cp:revision>
  <dcterms:created xsi:type="dcterms:W3CDTF">2008-03-11T00:06:52Z</dcterms:created>
  <dcterms:modified xsi:type="dcterms:W3CDTF">2010-01-05T07:38:30Z</dcterms:modified>
</cp:coreProperties>
</file>