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325" r:id="rId1"/>
  </p:sldMasterIdLst>
  <p:sldIdLst>
    <p:sldId id="256" r:id="rId2"/>
    <p:sldId id="257" r:id="rId3"/>
    <p:sldId id="259" r:id="rId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00"/>
    <a:srgbClr val="FF33CC"/>
    <a:srgbClr val="FFFF99"/>
    <a:srgbClr val="FFFF00"/>
    <a:srgbClr val="0000CC"/>
    <a:srgbClr val="006666"/>
    <a:srgbClr val="FF6600"/>
    <a:srgbClr val="66FF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44" d="100"/>
          <a:sy n="44" d="100"/>
        </p:scale>
        <p:origin x="-60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857364"/>
            <a:ext cx="7772400" cy="1470025"/>
          </a:xfrm>
        </p:spPr>
        <p:txBody>
          <a:bodyPr/>
          <a:lstStyle>
            <a:lvl1pPr algn="r">
              <a:defRPr>
                <a:gradFill flip="none" rotWithShape="1">
                  <a:gsLst>
                    <a:gs pos="0">
                      <a:schemeClr val="accent2"/>
                    </a:gs>
                    <a:gs pos="45000">
                      <a:schemeClr val="accent2">
                        <a:tint val="60000"/>
                      </a:schemeClr>
                    </a:gs>
                    <a:gs pos="90000">
                      <a:schemeClr val="accent2">
                        <a:tint val="40000"/>
                      </a:schemeClr>
                    </a:gs>
                    <a:gs pos="100000">
                      <a:schemeClr val="accent2">
                        <a:tint val="20000"/>
                      </a:schemeClr>
                    </a:gs>
                  </a:gsLst>
                  <a:lin ang="16200000" scaled="1"/>
                  <a:tileRect/>
                </a:gra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62792" y="3357562"/>
            <a:ext cx="6400800" cy="1752600"/>
          </a:xfrm>
        </p:spPr>
        <p:txBody>
          <a:bodyPr/>
          <a:lstStyle>
            <a:lvl1pPr marL="0" indent="0" algn="r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EDE2DD-37CE-46EB-BD8E-C692A2A1502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5"/>
          <p:cNvGrpSpPr>
            <a:grpSpLocks/>
          </p:cNvGrpSpPr>
          <p:nvPr/>
        </p:nvGrpSpPr>
        <p:grpSpPr bwMode="auto">
          <a:xfrm>
            <a:off x="2208213" y="1331913"/>
            <a:ext cx="6481762" cy="144462"/>
            <a:chOff x="2214546" y="1427612"/>
            <a:chExt cx="6482858" cy="144000"/>
          </a:xfrm>
        </p:grpSpPr>
        <p:sp>
          <p:nvSpPr>
            <p:cNvPr id="5" name="Chevron 4"/>
            <p:cNvSpPr/>
            <p:nvPr userDrawn="1"/>
          </p:nvSpPr>
          <p:spPr>
            <a:xfrm flipH="1">
              <a:off x="8643420" y="1427612"/>
              <a:ext cx="53984" cy="144000"/>
            </a:xfrm>
            <a:prstGeom prst="chevron">
              <a:avLst>
                <a:gd name="adj" fmla="val 50000"/>
              </a:avLst>
            </a:prstGeom>
            <a:gradFill flip="none" rotWithShape="1"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alpha val="15000"/>
                  </a:schemeClr>
                </a:gs>
              </a:gsLst>
              <a:lin ang="10800000" scaled="1"/>
              <a:tileRect/>
            </a:gradFill>
            <a:ln w="25400" cap="flat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6" name="Rectangle 5"/>
            <p:cNvSpPr/>
            <p:nvPr userDrawn="1"/>
          </p:nvSpPr>
          <p:spPr>
            <a:xfrm>
              <a:off x="2214546" y="1490909"/>
              <a:ext cx="6428874" cy="17406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alpha val="4000"/>
                  </a:schemeClr>
                </a:gs>
              </a:gsLst>
              <a:lin ang="10800000" scaled="1"/>
              <a:tileRect/>
            </a:gradFill>
            <a:ln w="25400" cap="flat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829196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A212AE-5280-4B3D-8EFC-2C6E9126E78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15206" y="274638"/>
            <a:ext cx="1471594" cy="6154758"/>
          </a:xfrm>
        </p:spPr>
        <p:txBody>
          <a:bodyPr vert="eaVert"/>
          <a:lstStyle>
            <a:lvl1pPr>
              <a:defRPr>
                <a:effectLst>
                  <a:outerShdw blurRad="50800" dist="50800" dir="18900000" algn="tl" rotWithShape="0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686568" cy="615475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BB4E3C-080E-4E57-8F29-4B5B42CFFEF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3"/>
          <p:cNvGrpSpPr>
            <a:grpSpLocks/>
          </p:cNvGrpSpPr>
          <p:nvPr/>
        </p:nvGrpSpPr>
        <p:grpSpPr bwMode="auto">
          <a:xfrm>
            <a:off x="2208213" y="1331913"/>
            <a:ext cx="6481762" cy="144462"/>
            <a:chOff x="2214546" y="1427612"/>
            <a:chExt cx="6482858" cy="144000"/>
          </a:xfrm>
        </p:grpSpPr>
        <p:sp>
          <p:nvSpPr>
            <p:cNvPr id="5" name="Chevron 4"/>
            <p:cNvSpPr/>
            <p:nvPr userDrawn="1"/>
          </p:nvSpPr>
          <p:spPr>
            <a:xfrm flipH="1">
              <a:off x="8643420" y="1427612"/>
              <a:ext cx="53984" cy="144000"/>
            </a:xfrm>
            <a:prstGeom prst="chevron">
              <a:avLst>
                <a:gd name="adj" fmla="val 50000"/>
              </a:avLst>
            </a:prstGeom>
            <a:gradFill flip="none" rotWithShape="1"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alpha val="15000"/>
                  </a:schemeClr>
                </a:gs>
              </a:gsLst>
              <a:lin ang="10800000" scaled="1"/>
              <a:tileRect/>
            </a:gradFill>
            <a:ln w="25400" cap="flat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6" name="Rectangle 5"/>
            <p:cNvSpPr/>
            <p:nvPr userDrawn="1"/>
          </p:nvSpPr>
          <p:spPr>
            <a:xfrm>
              <a:off x="2214546" y="1490909"/>
              <a:ext cx="6428874" cy="17406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alpha val="4000"/>
                  </a:schemeClr>
                </a:gs>
              </a:gsLst>
              <a:lin ang="10800000" scaled="1"/>
              <a:tileRect/>
            </a:gradFill>
            <a:ln w="25400" cap="flat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1965A7-A118-46B3-BB27-ACDB0E0BCA2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286113"/>
            <a:ext cx="7772400" cy="1362075"/>
          </a:xfrm>
        </p:spPr>
        <p:txBody>
          <a:bodyPr anchor="t"/>
          <a:lstStyle>
            <a:lvl1pPr algn="r">
              <a:defRPr sz="4000" b="0" cap="all">
                <a:gradFill flip="none" rotWithShape="1">
                  <a:gsLst>
                    <a:gs pos="0">
                      <a:schemeClr val="accent2"/>
                    </a:gs>
                    <a:gs pos="45000">
                      <a:schemeClr val="accent2">
                        <a:tint val="60000"/>
                      </a:schemeClr>
                    </a:gs>
                    <a:gs pos="90000">
                      <a:schemeClr val="accent2">
                        <a:tint val="40000"/>
                      </a:schemeClr>
                    </a:gs>
                    <a:gs pos="100000">
                      <a:schemeClr val="accent2">
                        <a:tint val="20000"/>
                      </a:schemeClr>
                    </a:gs>
                  </a:gsLst>
                  <a:lin ang="16200000" scaled="1"/>
                  <a:tileRect/>
                </a:gra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1785926"/>
            <a:ext cx="7772400" cy="150018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r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r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r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r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8CA799-16F1-478F-8E81-B3E1BF1EC38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15"/>
          <p:cNvGrpSpPr>
            <a:grpSpLocks/>
          </p:cNvGrpSpPr>
          <p:nvPr/>
        </p:nvGrpSpPr>
        <p:grpSpPr bwMode="auto">
          <a:xfrm>
            <a:off x="2208213" y="1331913"/>
            <a:ext cx="6481762" cy="144462"/>
            <a:chOff x="2214546" y="1427612"/>
            <a:chExt cx="6482858" cy="144000"/>
          </a:xfrm>
        </p:grpSpPr>
        <p:sp>
          <p:nvSpPr>
            <p:cNvPr id="6" name="Chevron 5"/>
            <p:cNvSpPr/>
            <p:nvPr userDrawn="1"/>
          </p:nvSpPr>
          <p:spPr>
            <a:xfrm flipH="1">
              <a:off x="8643420" y="1427612"/>
              <a:ext cx="53984" cy="144000"/>
            </a:xfrm>
            <a:prstGeom prst="chevron">
              <a:avLst>
                <a:gd name="adj" fmla="val 50000"/>
              </a:avLst>
            </a:prstGeom>
            <a:gradFill flip="none" rotWithShape="1"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alpha val="15000"/>
                  </a:schemeClr>
                </a:gs>
              </a:gsLst>
              <a:lin ang="10800000" scaled="1"/>
              <a:tileRect/>
            </a:gradFill>
            <a:ln w="25400" cap="flat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7" name="Rectangle 6"/>
            <p:cNvSpPr/>
            <p:nvPr userDrawn="1"/>
          </p:nvSpPr>
          <p:spPr>
            <a:xfrm>
              <a:off x="2214546" y="1490909"/>
              <a:ext cx="6428874" cy="17406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alpha val="4000"/>
                  </a:schemeClr>
                </a:gs>
              </a:gsLst>
              <a:lin ang="10800000" scaled="1"/>
              <a:tileRect/>
            </a:gradFill>
            <a:ln w="25400" cap="flat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28369E-A4EA-49BE-8A77-14B5FA04E64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>
            <a:grpSpLocks/>
          </p:cNvGrpSpPr>
          <p:nvPr/>
        </p:nvGrpSpPr>
        <p:grpSpPr bwMode="auto">
          <a:xfrm>
            <a:off x="2208213" y="1331913"/>
            <a:ext cx="6481762" cy="144462"/>
            <a:chOff x="2214546" y="1427612"/>
            <a:chExt cx="6482858" cy="144000"/>
          </a:xfrm>
        </p:grpSpPr>
        <p:sp>
          <p:nvSpPr>
            <p:cNvPr id="8" name="Chevron 7"/>
            <p:cNvSpPr/>
            <p:nvPr userDrawn="1"/>
          </p:nvSpPr>
          <p:spPr>
            <a:xfrm flipH="1">
              <a:off x="8643420" y="1427612"/>
              <a:ext cx="53984" cy="144000"/>
            </a:xfrm>
            <a:prstGeom prst="chevron">
              <a:avLst>
                <a:gd name="adj" fmla="val 50000"/>
              </a:avLst>
            </a:prstGeom>
            <a:gradFill flip="none" rotWithShape="1"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alpha val="15000"/>
                  </a:schemeClr>
                </a:gs>
              </a:gsLst>
              <a:lin ang="10800000" scaled="1"/>
              <a:tileRect/>
            </a:gradFill>
            <a:ln w="25400" cap="flat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9" name="Rectangle 8"/>
            <p:cNvSpPr/>
            <p:nvPr userDrawn="1"/>
          </p:nvSpPr>
          <p:spPr>
            <a:xfrm>
              <a:off x="2214546" y="1490909"/>
              <a:ext cx="6428874" cy="17406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alpha val="4000"/>
                  </a:schemeClr>
                </a:gs>
              </a:gsLst>
              <a:lin ang="10800000" scaled="1"/>
              <a:tileRect/>
            </a:gradFill>
            <a:ln w="25400" cap="flat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5848AB-20BB-49F5-8614-1310D7BBEAB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15"/>
          <p:cNvGrpSpPr>
            <a:grpSpLocks/>
          </p:cNvGrpSpPr>
          <p:nvPr/>
        </p:nvGrpSpPr>
        <p:grpSpPr bwMode="auto">
          <a:xfrm>
            <a:off x="2208213" y="1331913"/>
            <a:ext cx="6481762" cy="144462"/>
            <a:chOff x="2214546" y="1427612"/>
            <a:chExt cx="6482858" cy="144000"/>
          </a:xfrm>
        </p:grpSpPr>
        <p:sp>
          <p:nvSpPr>
            <p:cNvPr id="4" name="Chevron 3"/>
            <p:cNvSpPr/>
            <p:nvPr userDrawn="1"/>
          </p:nvSpPr>
          <p:spPr>
            <a:xfrm flipH="1">
              <a:off x="8643420" y="1427612"/>
              <a:ext cx="53984" cy="144000"/>
            </a:xfrm>
            <a:prstGeom prst="chevron">
              <a:avLst>
                <a:gd name="adj" fmla="val 50000"/>
              </a:avLst>
            </a:prstGeom>
            <a:gradFill flip="none" rotWithShape="1"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alpha val="15000"/>
                  </a:schemeClr>
                </a:gs>
              </a:gsLst>
              <a:lin ang="10800000" scaled="1"/>
              <a:tileRect/>
            </a:gradFill>
            <a:ln w="25400" cap="flat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5" name="Rectangle 4"/>
            <p:cNvSpPr/>
            <p:nvPr userDrawn="1"/>
          </p:nvSpPr>
          <p:spPr>
            <a:xfrm>
              <a:off x="2214546" y="1490909"/>
              <a:ext cx="6428874" cy="17406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alpha val="4000"/>
                  </a:schemeClr>
                </a:gs>
              </a:gsLst>
              <a:lin ang="10800000" scaled="1"/>
              <a:tileRect/>
            </a:gradFill>
            <a:ln w="25400" cap="flat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6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17F9A6-3C58-47A4-8498-8F53FA2B2AB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ADF379-135D-445A-8AFA-51274E04DFA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80745" y="285728"/>
            <a:ext cx="5106055" cy="1162050"/>
          </a:xfrm>
        </p:spPr>
        <p:txBody>
          <a:bodyPr/>
          <a:lstStyle>
            <a:lvl1pPr algn="ctr">
              <a:defRPr sz="3200" b="0" kern="1200" cap="all">
                <a:ln w="11430"/>
                <a:gradFill flip="none" rotWithShape="1">
                  <a:gsLst>
                    <a:gs pos="0">
                      <a:schemeClr val="accent2"/>
                    </a:gs>
                    <a:gs pos="45000">
                      <a:schemeClr val="accent2">
                        <a:tint val="60000"/>
                      </a:schemeClr>
                    </a:gs>
                    <a:gs pos="90000">
                      <a:schemeClr val="accent2">
                        <a:tint val="40000"/>
                      </a:schemeClr>
                    </a:gs>
                    <a:gs pos="100000">
                      <a:schemeClr val="accent2">
                        <a:tint val="20000"/>
                      </a:schemeClr>
                    </a:gs>
                  </a:gsLst>
                  <a:lin ang="16200000" scaled="1"/>
                  <a:tileRect/>
                </a:gradFill>
                <a:effectLst>
                  <a:outerShdw blurRad="44450" dist="41910" dir="3600000" algn="tl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446218"/>
            <a:ext cx="5111750" cy="467967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85729"/>
            <a:ext cx="3008313" cy="5840435"/>
          </a:xfrm>
        </p:spPr>
        <p:txBody>
          <a:bodyPr anchor="b"/>
          <a:lstStyle>
            <a:lvl1pPr marL="0" indent="0">
              <a:spcAft>
                <a:spcPts val="0"/>
              </a:spcAft>
              <a:buNone/>
              <a:defRPr sz="1400"/>
            </a:lvl1pPr>
            <a:lvl2pPr marL="457200" indent="0">
              <a:spcAft>
                <a:spcPts val="0"/>
              </a:spcAft>
              <a:buNone/>
              <a:defRPr sz="1200"/>
            </a:lvl2pPr>
            <a:lvl3pPr marL="914400" indent="0">
              <a:spcAft>
                <a:spcPts val="0"/>
              </a:spcAft>
              <a:buNone/>
              <a:defRPr sz="1000"/>
            </a:lvl3pPr>
            <a:lvl4pPr marL="1371600" indent="0">
              <a:spcAft>
                <a:spcPts val="0"/>
              </a:spcAft>
              <a:buNone/>
              <a:defRPr sz="900"/>
            </a:lvl4pPr>
            <a:lvl5pPr marL="1828800" indent="0">
              <a:spcAft>
                <a:spcPts val="0"/>
              </a:spcAft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929C86-49FD-43B0-BBB0-D2165D9A6CD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15272" y="615868"/>
            <a:ext cx="928694" cy="5813528"/>
          </a:xfrm>
        </p:spPr>
        <p:txBody>
          <a:bodyPr vert="eaVert"/>
          <a:lstStyle>
            <a:lvl1pPr algn="l">
              <a:defRPr sz="2800" b="0" kern="1200" cap="all">
                <a:ln w="11430"/>
                <a:gradFill flip="none" rotWithShape="1">
                  <a:gsLst>
                    <a:gs pos="0">
                      <a:schemeClr val="accent2"/>
                    </a:gs>
                    <a:gs pos="45000">
                      <a:schemeClr val="accent2">
                        <a:tint val="60000"/>
                      </a:schemeClr>
                    </a:gs>
                    <a:gs pos="90000">
                      <a:schemeClr val="accent2">
                        <a:tint val="40000"/>
                      </a:schemeClr>
                    </a:gs>
                    <a:gs pos="100000">
                      <a:schemeClr val="accent2">
                        <a:tint val="20000"/>
                      </a:schemeClr>
                    </a:gs>
                  </a:gsLst>
                  <a:lin ang="16200000" scaled="1"/>
                  <a:tileRect/>
                </a:gradFill>
                <a:effectLst>
                  <a:outerShdw blurRad="44450" dist="41910" dir="18600000" algn="tl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14348" y="612777"/>
            <a:ext cx="6858048" cy="4745051"/>
          </a:xfrm>
          <a:ln w="38100" cap="flat" cmpd="sng" algn="ctr">
            <a:gradFill flip="none" rotWithShape="1">
              <a:gsLst>
                <a:gs pos="0">
                  <a:srgbClr val="000082"/>
                </a:gs>
                <a:gs pos="30000">
                  <a:srgbClr val="66008F"/>
                </a:gs>
                <a:gs pos="64999">
                  <a:srgbClr val="BA0066"/>
                </a:gs>
                <a:gs pos="89999">
                  <a:srgbClr val="FF0000"/>
                </a:gs>
                <a:gs pos="100000">
                  <a:srgbClr val="FF8200"/>
                </a:gs>
              </a:gsLst>
              <a:path path="rect">
                <a:fillToRect l="100000" t="100000"/>
              </a:path>
              <a:tileRect r="-100000" b="-100000"/>
            </a:gradFill>
            <a:prstDash val="solid"/>
          </a:ln>
          <a:effectLst>
            <a:outerShdw blurRad="38100" dist="50800" dir="5400000" algn="tl" rotWithShape="0">
              <a:srgbClr val="000000">
                <a:alpha val="50000"/>
              </a:srgb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4348" y="5500702"/>
            <a:ext cx="6858048" cy="92869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F1F92C-2E4A-40A6-982F-46C10AFB297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r:embed="rId13" cstate="print">
              <a:alphaModFix amt="30000"/>
              <a:duotone>
                <a:schemeClr val="accent1"/>
                <a:srgbClr val="FFFFFF"/>
              </a:duotone>
            </a:blip>
            <a:tile tx="0" ty="0" sx="100000" sy="100000" flip="none" algn="tl"/>
          </a:blipFill>
          <a:ln w="25400" cap="flat" cmpd="sng" algn="ctr">
            <a:noFill/>
            <a:prstDash val="solid"/>
          </a:ln>
          <a:effectLst/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grpSp>
        <p:nvGrpSpPr>
          <p:cNvPr id="1027" name="Group 17"/>
          <p:cNvGrpSpPr>
            <a:grpSpLocks/>
          </p:cNvGrpSpPr>
          <p:nvPr/>
        </p:nvGrpSpPr>
        <p:grpSpPr bwMode="auto">
          <a:xfrm>
            <a:off x="0" y="6570663"/>
            <a:ext cx="9144000" cy="287337"/>
            <a:chOff x="0" y="6353387"/>
            <a:chExt cx="9144000" cy="361763"/>
          </a:xfrm>
        </p:grpSpPr>
        <p:grpSp>
          <p:nvGrpSpPr>
            <p:cNvPr id="1033" name="Group 16"/>
            <p:cNvGrpSpPr>
              <a:grpSpLocks/>
            </p:cNvGrpSpPr>
            <p:nvPr/>
          </p:nvGrpSpPr>
          <p:grpSpPr bwMode="auto">
            <a:xfrm>
              <a:off x="0" y="6353387"/>
              <a:ext cx="8756597" cy="360000"/>
              <a:chOff x="1" y="6353387"/>
              <a:chExt cx="8756597" cy="360000"/>
            </a:xfrm>
          </p:grpSpPr>
          <p:sp>
            <p:nvSpPr>
              <p:cNvPr id="10" name="Freeform 9"/>
              <p:cNvSpPr/>
              <p:nvPr userDrawn="1"/>
            </p:nvSpPr>
            <p:spPr>
              <a:xfrm>
                <a:off x="1" y="6533387"/>
                <a:ext cx="8756597" cy="180000"/>
              </a:xfrm>
              <a:custGeom>
                <a:avLst/>
                <a:gdLst/>
                <a:ahLst/>
                <a:cxnLst/>
                <a:rect l="0" t="0" r="0" b="0"/>
                <a:pathLst>
                  <a:path w="7867650" h="177288">
                    <a:moveTo>
                      <a:pt x="7867650" y="177288"/>
                    </a:moveTo>
                    <a:lnTo>
                      <a:pt x="0" y="171450"/>
                    </a:lnTo>
                    <a:lnTo>
                      <a:pt x="0" y="0"/>
                    </a:lnTo>
                    <a:lnTo>
                      <a:pt x="7753350" y="0"/>
                    </a:lnTo>
                    <a:close/>
                  </a:path>
                </a:pathLst>
              </a:custGeom>
              <a:gradFill flip="none" rotWithShape="1">
                <a:gsLst>
                  <a:gs pos="25000">
                    <a:schemeClr val="accent1">
                      <a:shade val="50000"/>
                      <a:alpha val="75000"/>
                    </a:schemeClr>
                  </a:gs>
                  <a:gs pos="100000">
                    <a:schemeClr val="accent1">
                      <a:tint val="40000"/>
                      <a:alpha val="50000"/>
                    </a:schemeClr>
                  </a:gs>
                </a:gsLst>
                <a:lin ang="10800000" scaled="1"/>
                <a:tileRect/>
              </a:gradFill>
              <a:ln w="25400" cap="flat" cmpd="sng" algn="ctr">
                <a:noFill/>
                <a:prstDash val="solid"/>
              </a:ln>
            </p:spPr>
            <p:style>
              <a:lnRef idx="2">
                <a:schemeClr val="accent1"/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  <p:sp>
            <p:nvSpPr>
              <p:cNvPr id="11" name="Freeform 10"/>
              <p:cNvSpPr/>
              <p:nvPr userDrawn="1"/>
            </p:nvSpPr>
            <p:spPr>
              <a:xfrm flipV="1">
                <a:off x="1" y="6353387"/>
                <a:ext cx="8756597" cy="180000"/>
              </a:xfrm>
              <a:custGeom>
                <a:avLst/>
                <a:gdLst/>
                <a:ahLst/>
                <a:cxnLst/>
                <a:rect l="0" t="0" r="0" b="0"/>
                <a:pathLst>
                  <a:path w="7867650" h="177288">
                    <a:moveTo>
                      <a:pt x="7867650" y="177288"/>
                    </a:moveTo>
                    <a:lnTo>
                      <a:pt x="0" y="171450"/>
                    </a:lnTo>
                    <a:lnTo>
                      <a:pt x="0" y="0"/>
                    </a:lnTo>
                    <a:lnTo>
                      <a:pt x="7753350" y="0"/>
                    </a:lnTo>
                    <a:close/>
                  </a:path>
                </a:pathLst>
              </a:custGeom>
              <a:gradFill flip="none" rotWithShape="1">
                <a:gsLst>
                  <a:gs pos="25000">
                    <a:schemeClr val="accent1">
                      <a:shade val="75000"/>
                      <a:alpha val="75000"/>
                    </a:schemeClr>
                  </a:gs>
                  <a:gs pos="100000">
                    <a:schemeClr val="accent1">
                      <a:tint val="40000"/>
                      <a:alpha val="50000"/>
                    </a:schemeClr>
                  </a:gs>
                </a:gsLst>
                <a:lin ang="10800000" scaled="1"/>
                <a:tileRect/>
              </a:gradFill>
              <a:ln w="25400" cap="flat" cmpd="sng" algn="ctr">
                <a:noFill/>
                <a:prstDash val="solid"/>
              </a:ln>
            </p:spPr>
            <p:style>
              <a:lnRef idx="2">
                <a:schemeClr val="accent1"/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</p:grpSp>
        <p:grpSp>
          <p:nvGrpSpPr>
            <p:cNvPr id="1034" name="Group 15"/>
            <p:cNvGrpSpPr>
              <a:grpSpLocks/>
            </p:cNvGrpSpPr>
            <p:nvPr/>
          </p:nvGrpSpPr>
          <p:grpSpPr bwMode="auto">
            <a:xfrm>
              <a:off x="8640700" y="6354583"/>
              <a:ext cx="503300" cy="360567"/>
              <a:chOff x="8640700" y="6354583"/>
              <a:chExt cx="503300" cy="360567"/>
            </a:xfrm>
          </p:grpSpPr>
          <p:sp>
            <p:nvSpPr>
              <p:cNvPr id="12" name="Chevron 11"/>
              <p:cNvSpPr/>
              <p:nvPr userDrawn="1"/>
            </p:nvSpPr>
            <p:spPr>
              <a:xfrm flipH="1">
                <a:off x="8640763" y="6355385"/>
                <a:ext cx="249237" cy="359765"/>
              </a:xfrm>
              <a:prstGeom prst="chevron">
                <a:avLst>
                  <a:gd name="adj" fmla="val 50000"/>
                </a:avLst>
              </a:prstGeom>
              <a:gradFill flip="none" rotWithShape="1">
                <a:gsLst>
                  <a:gs pos="0">
                    <a:schemeClr val="accent1">
                      <a:alpha val="60000"/>
                    </a:schemeClr>
                  </a:gs>
                  <a:gs pos="100000">
                    <a:schemeClr val="accent1"/>
                  </a:gs>
                </a:gsLst>
                <a:lin ang="10800000" scaled="1"/>
                <a:tileRect/>
              </a:gradFill>
              <a:ln w="25400" cap="flat" cmpd="sng" algn="ctr">
                <a:noFill/>
                <a:prstDash val="solid"/>
              </a:ln>
            </p:spPr>
            <p:style>
              <a:lnRef idx="2">
                <a:schemeClr val="accent1"/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3" name="Chevron 12"/>
              <p:cNvSpPr/>
              <p:nvPr userDrawn="1"/>
            </p:nvSpPr>
            <p:spPr>
              <a:xfrm flipH="1">
                <a:off x="8767763" y="6355385"/>
                <a:ext cx="249237" cy="359765"/>
              </a:xfrm>
              <a:prstGeom prst="chevron">
                <a:avLst>
                  <a:gd name="adj" fmla="val 50000"/>
                </a:avLst>
              </a:prstGeom>
              <a:gradFill flip="none" rotWithShape="1">
                <a:gsLst>
                  <a:gs pos="0">
                    <a:schemeClr val="accent1"/>
                  </a:gs>
                  <a:gs pos="100000">
                    <a:schemeClr val="accent1">
                      <a:shade val="75000"/>
                    </a:schemeClr>
                  </a:gs>
                </a:gsLst>
                <a:lin ang="10800000" scaled="1"/>
                <a:tileRect/>
              </a:gradFill>
              <a:ln w="25400" cap="flat" cmpd="sng" algn="ctr">
                <a:noFill/>
                <a:prstDash val="solid"/>
              </a:ln>
            </p:spPr>
            <p:style>
              <a:lnRef idx="2">
                <a:schemeClr val="accent1"/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4" name="Chevron 13"/>
              <p:cNvSpPr/>
              <p:nvPr userDrawn="1"/>
            </p:nvSpPr>
            <p:spPr>
              <a:xfrm flipH="1">
                <a:off x="8894763" y="6355385"/>
                <a:ext cx="249237" cy="359765"/>
              </a:xfrm>
              <a:prstGeom prst="chevron">
                <a:avLst>
                  <a:gd name="adj" fmla="val 50000"/>
                </a:avLst>
              </a:prstGeom>
              <a:gradFill flip="none" rotWithShape="1">
                <a:gsLst>
                  <a:gs pos="0">
                    <a:schemeClr val="accent1">
                      <a:shade val="75000"/>
                    </a:schemeClr>
                  </a:gs>
                  <a:gs pos="100000">
                    <a:schemeClr val="accent1">
                      <a:shade val="50000"/>
                      <a:shade val="20000"/>
                    </a:schemeClr>
                  </a:gs>
                </a:gsLst>
                <a:lin ang="10800000" scaled="1"/>
                <a:tileRect/>
              </a:gradFill>
              <a:ln w="25400" cap="flat" cmpd="sng" algn="ctr">
                <a:noFill/>
                <a:prstDash val="solid"/>
              </a:ln>
            </p:spPr>
            <p:style>
              <a:lnRef idx="2">
                <a:schemeClr val="accent1"/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>
                  <a:solidFill>
                    <a:schemeClr val="tx1"/>
                  </a:solidFill>
                </a:endParaRPr>
              </a:p>
            </p:txBody>
          </p: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rtlCol="0" anchor="ctr">
            <a:normAutofit/>
            <a:scene3d>
              <a:camera prst="orthographicFront"/>
              <a:lightRig rig="threePt" dir="tl">
                <a:rot lat="0" lon="0" rev="7200000"/>
              </a:lightRig>
            </a:scene3d>
            <a:sp3d contourW="6350">
              <a:contourClr>
                <a:schemeClr val="accent1"/>
              </a:contourClr>
            </a:sp3d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29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0" y="6570663"/>
            <a:ext cx="1643063" cy="287337"/>
          </a:xfrm>
          <a:prstGeom prst="rect">
            <a:avLst/>
          </a:prstGeom>
        </p:spPr>
        <p:txBody>
          <a:bodyPr vert="horz" rtlCol="0" anchor="ctr"/>
          <a:lstStyle>
            <a:lvl1pPr algn="l" eaLnBrk="1" latinLnBrk="0" hangingPunct="1">
              <a:defRPr kumimoji="0" sz="1200">
                <a:solidFill>
                  <a:schemeClr val="tx1">
                    <a:tint val="75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643063" y="6570663"/>
            <a:ext cx="4214812" cy="287337"/>
          </a:xfrm>
          <a:prstGeom prst="rect">
            <a:avLst/>
          </a:prstGeom>
        </p:spPr>
        <p:txBody>
          <a:bodyPr vert="horz" rtlCol="0" anchor="ctr"/>
          <a:lstStyle>
            <a:lvl1pPr algn="l" eaLnBrk="1" latinLnBrk="0" hangingPunct="1">
              <a:defRPr kumimoji="0" sz="1200">
                <a:solidFill>
                  <a:schemeClr val="tx1">
                    <a:tint val="85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72500" y="6570663"/>
            <a:ext cx="571500" cy="287337"/>
          </a:xfrm>
          <a:prstGeom prst="rect">
            <a:avLst/>
          </a:prstGeom>
        </p:spPr>
        <p:txBody>
          <a:bodyPr vert="horz" rtlCol="0" anchor="ctr"/>
          <a:lstStyle>
            <a:lvl1pPr algn="ct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fld id="{076A8F7E-5B54-4190-95EE-697A956D1A9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367" r:id="rId1"/>
    <p:sldLayoutId id="2147484368" r:id="rId2"/>
    <p:sldLayoutId id="2147484369" r:id="rId3"/>
    <p:sldLayoutId id="2147484370" r:id="rId4"/>
    <p:sldLayoutId id="2147484371" r:id="rId5"/>
    <p:sldLayoutId id="2147484372" r:id="rId6"/>
    <p:sldLayoutId id="2147484364" r:id="rId7"/>
    <p:sldLayoutId id="2147484365" r:id="rId8"/>
    <p:sldLayoutId id="2147484373" r:id="rId9"/>
    <p:sldLayoutId id="2147484374" r:id="rId10"/>
    <p:sldLayoutId id="2147484366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lang="zh-CN" altLang="en-US" sz="4400" b="1" kern="1200" dirty="0">
          <a:ln w="11430"/>
          <a:gradFill flip="none" rotWithShape="1">
            <a:gsLst>
              <a:gs pos="0">
                <a:schemeClr val="accent2"/>
              </a:gs>
              <a:gs pos="45000">
                <a:schemeClr val="accent2">
                  <a:tint val="60000"/>
                </a:schemeClr>
              </a:gs>
              <a:gs pos="90000">
                <a:schemeClr val="accent2">
                  <a:tint val="40000"/>
                </a:schemeClr>
              </a:gs>
              <a:gs pos="100000">
                <a:schemeClr val="accent2">
                  <a:tint val="20000"/>
                </a:schemeClr>
              </a:gs>
            </a:gsLst>
            <a:lin ang="5400000" scaled="1"/>
            <a:tileRect/>
          </a:gradFill>
          <a:effectLst>
            <a:outerShdw blurRad="44450" dist="41910" dir="3600000" algn="tl">
              <a:srgbClr val="000000">
                <a:alpha val="50000"/>
              </a:srgbClr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Book Antiqua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Book Antiqua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Book Antiqua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Book Antiqua" pitchFamily="18" charset="0"/>
        </a:defRPr>
      </a:lvl5pPr>
      <a:lvl6pPr eaLnBrk="1" latinLnBrk="0" hangingPunct="1">
        <a:defRPr kumimoji="0">
          <a:solidFill>
            <a:schemeClr val="tx2"/>
          </a:solidFill>
        </a:defRPr>
      </a:lvl6pPr>
      <a:lvl7pPr eaLnBrk="1" latinLnBrk="0" hangingPunct="1">
        <a:defRPr kumimoji="0">
          <a:solidFill>
            <a:schemeClr val="tx2"/>
          </a:solidFill>
        </a:defRPr>
      </a:lvl7pPr>
      <a:lvl8pPr eaLnBrk="1" latinLnBrk="0" hangingPunct="1">
        <a:defRPr kumimoji="0">
          <a:solidFill>
            <a:schemeClr val="tx2"/>
          </a:solidFill>
        </a:defRPr>
      </a:lvl8pPr>
      <a:lvl9pPr eaLnBrk="1" latinLnBrk="0" hangingPunct="1">
        <a:defRPr kumimoji="0">
          <a:solidFill>
            <a:schemeClr val="tx2"/>
          </a:solidFill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50000"/>
        <a:buFont typeface="Wingdings 2" pitchFamily="18" charset="2"/>
        <a:buChar char="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 2" pitchFamily="18" charset="2"/>
        <a:buChar char="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 2" pitchFamily="18" charset="2"/>
        <a:buChar char="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 2" pitchFamily="18" charset="2"/>
        <a:buChar char="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 2" pitchFamily="18" charset="2"/>
        <a:buChar char="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9.jpeg"/><Relationship Id="rId7" Type="http://schemas.openxmlformats.org/officeDocument/2006/relationships/image" Target="../media/image11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11" Type="http://schemas.openxmlformats.org/officeDocument/2006/relationships/image" Target="../media/image13.jpeg"/><Relationship Id="rId5" Type="http://schemas.openxmlformats.org/officeDocument/2006/relationships/image" Target="../media/image10.jpeg"/><Relationship Id="rId10" Type="http://schemas.openxmlformats.org/officeDocument/2006/relationships/image" Target="../media/image12.jpeg"/><Relationship Id="rId4" Type="http://schemas.openxmlformats.org/officeDocument/2006/relationships/image" Target="../media/image5.jpeg"/><Relationship Id="rId9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5181600" y="5562600"/>
            <a:ext cx="2819400" cy="685800"/>
          </a:xfrm>
        </p:spPr>
        <p:txBody>
          <a:bodyPr/>
          <a:lstStyle/>
          <a:p>
            <a:pPr eaLnBrk="1" hangingPunct="1"/>
            <a:r>
              <a:rPr lang="en-US" smtClean="0">
                <a:solidFill>
                  <a:schemeClr val="tx1"/>
                </a:solidFill>
                <a:latin typeface="Cooper Black" pitchFamily="18" charset="0"/>
              </a:rPr>
              <a:t>Challenge </a:t>
            </a:r>
            <a:r>
              <a:rPr lang="en-US" smtClean="0">
                <a:solidFill>
                  <a:schemeClr val="tx1"/>
                </a:solidFill>
                <a:latin typeface="Cooper Black" pitchFamily="18" charset="0"/>
              </a:rPr>
              <a:t>11</a:t>
            </a:r>
            <a:endParaRPr lang="en-US" dirty="0" smtClean="0">
              <a:solidFill>
                <a:schemeClr val="tx1"/>
              </a:solidFill>
              <a:latin typeface="Cooper Black" pitchFamily="18" charset="0"/>
            </a:endParaRPr>
          </a:p>
        </p:txBody>
      </p:sp>
      <p:sp>
        <p:nvSpPr>
          <p:cNvPr id="7171" name="WordArt 4"/>
          <p:cNvSpPr>
            <a:spLocks noChangeArrowheads="1" noChangeShapeType="1" noTextEdit="1"/>
          </p:cNvSpPr>
          <p:nvPr/>
        </p:nvSpPr>
        <p:spPr bwMode="auto">
          <a:xfrm>
            <a:off x="228600" y="762000"/>
            <a:ext cx="8686800" cy="2209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>
              <a:defRPr/>
            </a:pPr>
            <a:r>
              <a:rPr lang="en-US" sz="3600" kern="10" dirty="0" smtClean="0"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accent5">
                    <a:lumMod val="75000"/>
                  </a:schemeClr>
                </a:solidFill>
                <a:latin typeface="Cooper Black"/>
              </a:rPr>
              <a:t>Mystery Photo Fridays</a:t>
            </a:r>
            <a:endParaRPr lang="en-US" sz="3600" kern="10" dirty="0">
              <a:ln w="28575">
                <a:solidFill>
                  <a:srgbClr val="000000"/>
                </a:solidFill>
                <a:round/>
                <a:headEnd/>
                <a:tailEnd/>
              </a:ln>
              <a:solidFill>
                <a:schemeClr val="accent5">
                  <a:lumMod val="75000"/>
                </a:schemeClr>
              </a:solidFill>
              <a:latin typeface="Cooper Black"/>
            </a:endParaRPr>
          </a:p>
        </p:txBody>
      </p:sp>
      <p:pic>
        <p:nvPicPr>
          <p:cNvPr id="10245" name="Picture 16" descr="scistartlogo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29400" y="152400"/>
            <a:ext cx="2381250" cy="447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 descr="C:\Documents and Settings\kstrong\Local Settings\Temporary Internet Files\Content.IE5\WU1BHSLA\MCHH01619_0000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24200" y="2667000"/>
            <a:ext cx="2477366" cy="378058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>
            <a:normAutofit fontScale="90000"/>
          </a:bodyPr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en-US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See if you can determine what the following magnified photos are.  Number your paper to 5.</a:t>
            </a:r>
            <a:endParaRPr lang="en-US" sz="2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3" name="Picture 12" descr="Click on the image to reveal the answer">
            <a:hlinkClick r:id="" tooltip="Mystery Picture Answer"/>
          </p:cNvPr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1143000"/>
            <a:ext cx="2819401" cy="2590800"/>
          </a:xfrm>
          <a:prstGeom prst="rect">
            <a:avLst/>
          </a:prstGeom>
          <a:noFill/>
        </p:spPr>
      </p:pic>
      <p:sp>
        <p:nvSpPr>
          <p:cNvPr id="8" name="Rectangle 7"/>
          <p:cNvSpPr/>
          <p:nvPr/>
        </p:nvSpPr>
        <p:spPr>
          <a:xfrm>
            <a:off x="228600" y="990600"/>
            <a:ext cx="437093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</a:t>
            </a:r>
            <a:endParaRPr lang="en-US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14" name="Picture 6" descr="Click on the image to reveal the answer">
            <a:hlinkClick r:id="" tooltip="Mystery Picture Answer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126480" y="1143000"/>
            <a:ext cx="3017520" cy="2514600"/>
          </a:xfrm>
          <a:prstGeom prst="rect">
            <a:avLst/>
          </a:prstGeom>
          <a:noFill/>
        </p:spPr>
      </p:pic>
      <p:sp>
        <p:nvSpPr>
          <p:cNvPr id="9" name="Rectangle 8"/>
          <p:cNvSpPr/>
          <p:nvPr/>
        </p:nvSpPr>
        <p:spPr>
          <a:xfrm>
            <a:off x="6172200" y="990600"/>
            <a:ext cx="437093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2</a:t>
            </a:r>
            <a:endParaRPr lang="en-US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15" name="Picture 10" descr="Click on the image to reveal the answer">
            <a:hlinkClick r:id="" tooltip="Mystery Picture Answer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4343400"/>
            <a:ext cx="3017520" cy="2514600"/>
          </a:xfrm>
          <a:prstGeom prst="rect">
            <a:avLst/>
          </a:prstGeom>
          <a:noFill/>
        </p:spPr>
      </p:pic>
      <p:sp>
        <p:nvSpPr>
          <p:cNvPr id="10" name="Rectangle 9"/>
          <p:cNvSpPr/>
          <p:nvPr/>
        </p:nvSpPr>
        <p:spPr>
          <a:xfrm>
            <a:off x="0" y="4343400"/>
            <a:ext cx="437093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3</a:t>
            </a:r>
            <a:endParaRPr lang="en-US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16" name="Picture 14" descr="http://www.whatsfordinner.net/mystery/Printable-Mystery-Set01-04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172200" y="4191000"/>
            <a:ext cx="2971800" cy="2578100"/>
          </a:xfrm>
          <a:prstGeom prst="rect">
            <a:avLst/>
          </a:prstGeom>
          <a:noFill/>
        </p:spPr>
      </p:pic>
      <p:sp>
        <p:nvSpPr>
          <p:cNvPr id="11" name="Rectangle 10"/>
          <p:cNvSpPr/>
          <p:nvPr/>
        </p:nvSpPr>
        <p:spPr>
          <a:xfrm>
            <a:off x="6400800" y="4114800"/>
            <a:ext cx="437093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4</a:t>
            </a:r>
            <a:endParaRPr lang="en-US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17" name="Picture 16" descr="http://www.whatsfordinner.net/mystery/Printable-Mystery-Set01-06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124200" y="2819400"/>
            <a:ext cx="2834640" cy="2362200"/>
          </a:xfrm>
          <a:prstGeom prst="rect">
            <a:avLst/>
          </a:prstGeom>
          <a:noFill/>
        </p:spPr>
      </p:pic>
      <p:sp>
        <p:nvSpPr>
          <p:cNvPr id="12" name="Rectangle 11"/>
          <p:cNvSpPr/>
          <p:nvPr/>
        </p:nvSpPr>
        <p:spPr>
          <a:xfrm>
            <a:off x="3048000" y="2819400"/>
            <a:ext cx="437093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5</a:t>
            </a:r>
            <a:endParaRPr lang="en-US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>
            <a:normAutofit/>
          </a:bodyPr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en-US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The Answers:  </a:t>
            </a:r>
            <a:endParaRPr lang="en-US" sz="2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Picture 2" descr="Click on the image to reveal the answer">
            <a:hlinkClick r:id="" tooltip="Mystery Picture Answer"/>
          </p:cNvPr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2000" y="838200"/>
            <a:ext cx="1428750" cy="1190625"/>
          </a:xfrm>
          <a:prstGeom prst="rect">
            <a:avLst/>
          </a:prstGeom>
          <a:noFill/>
        </p:spPr>
      </p:pic>
      <p:pic>
        <p:nvPicPr>
          <p:cNvPr id="1028" name="Picture 4" descr="http://www.whatsfordinner.net/mystery/Mystery11-18Ans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34000" y="914400"/>
            <a:ext cx="1428750" cy="1190625"/>
          </a:xfrm>
          <a:prstGeom prst="rect">
            <a:avLst/>
          </a:prstGeom>
          <a:noFill/>
        </p:spPr>
      </p:pic>
      <p:pic>
        <p:nvPicPr>
          <p:cNvPr id="4" name="Picture 6" descr="Click on the image to reveal the answer">
            <a:hlinkClick r:id="" tooltip="Mystery Picture Answer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62000" y="1981200"/>
            <a:ext cx="1428750" cy="1190625"/>
          </a:xfrm>
          <a:prstGeom prst="rect">
            <a:avLst/>
          </a:prstGeom>
          <a:noFill/>
        </p:spPr>
      </p:pic>
      <p:pic>
        <p:nvPicPr>
          <p:cNvPr id="5" name="Picture 8" descr="http://www.whatsfordinner.net/mystery/Mystery11-17Ans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334000" y="2057400"/>
            <a:ext cx="1428750" cy="1190625"/>
          </a:xfrm>
          <a:prstGeom prst="rect">
            <a:avLst/>
          </a:prstGeom>
          <a:noFill/>
        </p:spPr>
      </p:pic>
      <p:pic>
        <p:nvPicPr>
          <p:cNvPr id="6" name="Picture 10" descr="Click on the image to reveal the answer">
            <a:hlinkClick r:id="" tooltip="Mystery Picture Answer"/>
          </p:cNvPr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62000" y="3200400"/>
            <a:ext cx="1428750" cy="1190625"/>
          </a:xfrm>
          <a:prstGeom prst="rect">
            <a:avLst/>
          </a:prstGeom>
          <a:noFill/>
        </p:spPr>
      </p:pic>
      <p:pic>
        <p:nvPicPr>
          <p:cNvPr id="7" name="Picture 12" descr="http://whatsfordinner.net/mystery/Mystery11-16Ans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334000" y="3200400"/>
            <a:ext cx="1428750" cy="1190625"/>
          </a:xfrm>
          <a:prstGeom prst="rect">
            <a:avLst/>
          </a:prstGeom>
          <a:noFill/>
        </p:spPr>
      </p:pic>
      <p:pic>
        <p:nvPicPr>
          <p:cNvPr id="8" name="Picture 14" descr="http://www.whatsfordinner.net/mystery/Printable-Mystery-Set01-04.jp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685800" y="4419600"/>
            <a:ext cx="1428750" cy="1190625"/>
          </a:xfrm>
          <a:prstGeom prst="rect">
            <a:avLst/>
          </a:prstGeom>
          <a:noFill/>
        </p:spPr>
      </p:pic>
      <p:pic>
        <p:nvPicPr>
          <p:cNvPr id="9" name="Picture 16" descr="http://www.whatsfordinner.net/mystery/Printable-Mystery-Set01-06.jpg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762000" y="5667375"/>
            <a:ext cx="1428750" cy="1190625"/>
          </a:xfrm>
          <a:prstGeom prst="rect">
            <a:avLst/>
          </a:prstGeom>
          <a:noFill/>
        </p:spPr>
      </p:pic>
      <p:pic>
        <p:nvPicPr>
          <p:cNvPr id="11" name="Picture 18" descr="http://www.whatsfordinner.net/mystery/Printable-Mystery-Set01-04Ans.jpg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5334000" y="4419600"/>
            <a:ext cx="1428750" cy="1190625"/>
          </a:xfrm>
          <a:prstGeom prst="rect">
            <a:avLst/>
          </a:prstGeom>
          <a:noFill/>
        </p:spPr>
      </p:pic>
      <p:pic>
        <p:nvPicPr>
          <p:cNvPr id="12" name="Picture 20" descr="http://www.whatsfordinner.net/mystery/Printable-Mystery-Set01-06Ans.jpg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5334000" y="5667375"/>
            <a:ext cx="1428750" cy="1190625"/>
          </a:xfrm>
          <a:prstGeom prst="rect">
            <a:avLst/>
          </a:prstGeo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Welcome">
  <a:themeElements>
    <a:clrScheme name="Welcome">
      <a:dk1>
        <a:sysClr val="windowText" lastClr="000000"/>
      </a:dk1>
      <a:lt1>
        <a:sysClr val="window" lastClr="FFFFFF"/>
      </a:lt1>
      <a:dk2>
        <a:srgbClr val="00272B"/>
      </a:dk2>
      <a:lt2>
        <a:srgbClr val="F7F7FF"/>
      </a:lt2>
      <a:accent1>
        <a:srgbClr val="006AED"/>
      </a:accent1>
      <a:accent2>
        <a:srgbClr val="0087BF"/>
      </a:accent2>
      <a:accent3>
        <a:srgbClr val="5D974B"/>
      </a:accent3>
      <a:accent4>
        <a:srgbClr val="9DBB3F"/>
      </a:accent4>
      <a:accent5>
        <a:srgbClr val="C77CC7"/>
      </a:accent5>
      <a:accent6>
        <a:srgbClr val="996699"/>
      </a:accent6>
      <a:hlink>
        <a:srgbClr val="E78707"/>
      </a:hlink>
      <a:folHlink>
        <a:srgbClr val="C618BA"/>
      </a:folHlink>
    </a:clrScheme>
    <a:fontScheme name="Welcome">
      <a:majorFont>
        <a:latin typeface="Book Antiqua"/>
        <a:ea typeface=""/>
        <a:cs typeface=""/>
        <a:font script="Jpan" typeface="ＭＳ Ｐゴシック"/>
        <a:font script="Hang" typeface="돋움"/>
        <a:font script="Hans" typeface="华文中宋"/>
        <a:font script="Hant" typeface="微軟正黑體"/>
        <a:font script="Arab" typeface="Times New  Roman"/>
        <a:font script="Hebr" typeface="Times New 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 Cherokee"/>
        <a:font script="Yiii" typeface="Microsoft Yi  Baiti"/>
        <a:font script="Tibt" typeface="Microsoft  Himalaya"/>
        <a:font script="Thaa" typeface="MV Boli"/>
        <a:font script="Deva" typeface="Mangal"/>
        <a:font script="Telu" typeface="Gautami"/>
        <a:font script="Taml" typeface="Latha"/>
        <a:font script="Syrc" typeface="Estrangelo  Edessa"/>
        <a:font script="Orya" typeface="Kalinga"/>
        <a:font script="Mlym" typeface="Kartika"/>
        <a:font script="Laoo" typeface="DokChampa"/>
        <a:font script="Sinh" typeface="Iskoola Pota"/>
        <a:font script="Mong" typeface="Mongolian  Baiti"/>
        <a:font script="Viet" typeface="Times New  Roman"/>
        <a:font script="Uigh" typeface="Microsoft  Uighur"/>
      </a:majorFont>
      <a:minorFont>
        <a:latin typeface="Cambria"/>
        <a:ea typeface=""/>
        <a:cs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 Roman"/>
        <a:font script="Hebr" typeface="Times New 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 Cherokee"/>
        <a:font script="Yiii" typeface="Microsoft Yi  Baiti"/>
        <a:font script="Tibt" typeface="Microsoft  Himalaya"/>
        <a:font script="Thaa" typeface="MV Boli"/>
        <a:font script="Deva" typeface="Mangal"/>
        <a:font script="Telu" typeface="Gautami"/>
        <a:font script="Taml" typeface="Latha"/>
        <a:font script="Syrc" typeface="Estrangelo  Edessa"/>
        <a:font script="Orya" typeface="Kalinga"/>
        <a:font script="Mlym" typeface="Kartika"/>
        <a:font script="Laoo" typeface="DokChampa"/>
        <a:font script="Sinh" typeface="Iskoola Pota"/>
        <a:font script="Mong" typeface="Mongolian  Baiti"/>
        <a:font script="Viet" typeface="Times New  Roman"/>
        <a:font script="Uigh" typeface="Microsoft  Uighur"/>
      </a:minorFont>
    </a:fontScheme>
    <a:fmtScheme name="Welcome">
      <a:fillStyleLst>
        <a:solidFill>
          <a:schemeClr val="phClr">
            <a:tint val="100000"/>
            <a:shade val="100000"/>
            <a:hueMod val="100000"/>
            <a:satMod val="150000"/>
          </a:schemeClr>
        </a:solidFill>
        <a:gradFill rotWithShape="1">
          <a:gsLst>
            <a:gs pos="0">
              <a:schemeClr val="phClr">
                <a:tint val="10000"/>
                <a:shade val="100000"/>
                <a:hueMod val="100000"/>
                <a:satMod val="1000000"/>
              </a:schemeClr>
            </a:gs>
            <a:gs pos="100000">
              <a:schemeClr val="phClr">
                <a:tint val="100000"/>
                <a:shade val="100000"/>
                <a:hueMod val="100000"/>
                <a:satMod val="300000"/>
              </a:schemeClr>
            </a:gs>
          </a:gsLst>
          <a:lin ang="16200000" scaled="1"/>
        </a:gradFill>
        <a:gradFill flip="none" rotWithShape="1">
          <a:gsLst>
            <a:gs pos="0">
              <a:schemeClr val="phClr">
                <a:tint val="70000"/>
              </a:schemeClr>
            </a:gs>
            <a:gs pos="30000">
              <a:schemeClr val="phClr">
                <a:tint val="90000"/>
              </a:schemeClr>
            </a:gs>
            <a:gs pos="88000">
              <a:schemeClr val="phClr">
                <a:shade val="30000"/>
              </a:schemeClr>
            </a:gs>
            <a:gs pos="100000">
              <a:schemeClr val="phClr">
                <a:shade val="20000"/>
              </a:schemeClr>
            </a:gs>
          </a:gsLst>
          <a:lin ang="5400000" scaled="1"/>
          <a:tileRect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>
              <a:schemeClr val="phClr">
                <a:tint val="100000"/>
                <a:shade val="100000"/>
                <a:hueMod val="100000"/>
                <a:satMod val="100000"/>
              </a:schemeClr>
            </a:glow>
          </a:effectLst>
        </a:effectStyle>
        <a:effectStyle>
          <a:effectLst>
            <a:outerShdw blurRad="39000" dist="25400" dir="5400000">
              <a:srgbClr val="000000">
                <a:alpha val="40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prstMaterial="powder">
            <a:bevelT w="152400"/>
            <a:contourClr>
              <a:schemeClr val="phClr"/>
            </a:contourClr>
          </a:sp3d>
        </a:effectStyle>
      </a:effectStyleLst>
      <a:bgFillStyleLst>
        <a:solidFill>
          <a:schemeClr val="phClr">
            <a:tint val="100000"/>
            <a:shade val="100000"/>
            <a:hueMod val="100000"/>
            <a:satMod val="100000"/>
          </a:schemeClr>
        </a:solidFill>
        <a:gradFill rotWithShape="1">
          <a:gsLst>
            <a:gs pos="0">
              <a:schemeClr val="phClr">
                <a:tint val="100000"/>
                <a:shade val="30000"/>
                <a:hueMod val="100000"/>
              </a:schemeClr>
            </a:gs>
            <a:gs pos="20000">
              <a:schemeClr val="phClr">
                <a:tint val="100000"/>
                <a:shade val="100000"/>
                <a:hueMod val="100000"/>
              </a:schemeClr>
            </a:gs>
            <a:gs pos="100000">
              <a:schemeClr val="phClr">
                <a:tint val="90000"/>
                <a:shade val="100000"/>
                <a:hueMod val="100000"/>
                <a:satMod val="16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30000"/>
                <a:hueMod val="100000"/>
                <a:satMod val="1600000"/>
              </a:schemeClr>
            </a:gs>
            <a:gs pos="20000">
              <a:schemeClr val="phClr">
                <a:tint val="100000"/>
                <a:shade val="100000"/>
                <a:hueMod val="100000"/>
                <a:satMod val="500000"/>
              </a:schemeClr>
            </a:gs>
            <a:gs pos="100000">
              <a:schemeClr val="phClr">
                <a:tint val="90000"/>
                <a:shade val="100000"/>
                <a:hueMod val="100000"/>
                <a:satMod val="160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Welcome</Template>
  <TotalTime>1924</TotalTime>
  <Words>31</Words>
  <Application>Microsoft Office PowerPoint</Application>
  <PresentationFormat>On-screen Show (4:3)</PresentationFormat>
  <Paragraphs>9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Welcome</vt:lpstr>
      <vt:lpstr>Slide 1</vt:lpstr>
      <vt:lpstr>See if you can determine what the following magnified photos are.  Number your paper to 5.</vt:lpstr>
      <vt:lpstr>The Answers:  </vt:lpstr>
    </vt:vector>
  </TitlesOfParts>
  <Company>MiddleSchoolScience.com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Liz LaRosa</dc:creator>
  <cp:lastModifiedBy>kstrong</cp:lastModifiedBy>
  <cp:revision>165</cp:revision>
  <dcterms:created xsi:type="dcterms:W3CDTF">2008-03-11T00:06:52Z</dcterms:created>
  <dcterms:modified xsi:type="dcterms:W3CDTF">2009-11-21T00:48:33Z</dcterms:modified>
</cp:coreProperties>
</file>