
<file path=[Content_Types].xml><?xml version="1.0" encoding="utf-8"?>
<Types xmlns="http://schemas.openxmlformats.org/package/2006/content-types"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9" r:id="rId2"/>
    <p:sldId id="267" r:id="rId3"/>
    <p:sldId id="266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>
    <p:restoredLeft sz="4433" autoAdjust="0"/>
    <p:restoredTop sz="94660"/>
  </p:normalViewPr>
  <p:slideViewPr>
    <p:cSldViewPr>
      <p:cViewPr varScale="1">
        <p:scale>
          <a:sx n="87" d="100"/>
          <a:sy n="87" d="100"/>
        </p:scale>
        <p:origin x="918" y="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5F9ABA-EF93-4164-B559-60E42AE4FA88}" type="datetimeFigureOut">
              <a:rPr lang="en-US" smtClean="0"/>
              <a:t>4/14/2014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F43AC8-1A8D-4D35-8829-9E9A1C9EB98C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5F9ABA-EF93-4164-B559-60E42AE4FA88}" type="datetimeFigureOut">
              <a:rPr lang="en-US" smtClean="0"/>
              <a:t>4/14/2014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F43AC8-1A8D-4D35-8829-9E9A1C9EB98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5F9ABA-EF93-4164-B559-60E42AE4FA88}" type="datetimeFigureOut">
              <a:rPr lang="en-US" smtClean="0"/>
              <a:t>4/14/2014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F43AC8-1A8D-4D35-8829-9E9A1C9EB98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5F9ABA-EF93-4164-B559-60E42AE4FA88}" type="datetimeFigureOut">
              <a:rPr lang="en-US" smtClean="0"/>
              <a:t>4/14/2014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F43AC8-1A8D-4D35-8829-9E9A1C9EB98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5F9ABA-EF93-4164-B559-60E42AE4FA88}" type="datetimeFigureOut">
              <a:rPr lang="en-US" smtClean="0"/>
              <a:t>4/14/2014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F43AC8-1A8D-4D35-8829-9E9A1C9EB98C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5F9ABA-EF93-4164-B559-60E42AE4FA88}" type="datetimeFigureOut">
              <a:rPr lang="en-US" smtClean="0"/>
              <a:t>4/14/2014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F43AC8-1A8D-4D35-8829-9E9A1C9EB98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5F9ABA-EF93-4164-B559-60E42AE4FA88}" type="datetimeFigureOut">
              <a:rPr lang="en-US" smtClean="0"/>
              <a:t>4/14/2014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F43AC8-1A8D-4D35-8829-9E9A1C9EB98C}" type="slidenum">
              <a:rPr lang="en-US" smtClean="0"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5F9ABA-EF93-4164-B559-60E42AE4FA88}" type="datetimeFigureOut">
              <a:rPr lang="en-US" smtClean="0"/>
              <a:t>4/14/2014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F43AC8-1A8D-4D35-8829-9E9A1C9EB98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5F9ABA-EF93-4164-B559-60E42AE4FA88}" type="datetimeFigureOut">
              <a:rPr lang="en-US" smtClean="0"/>
              <a:t>4/14/2014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F43AC8-1A8D-4D35-8829-9E9A1C9EB98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5F9ABA-EF93-4164-B559-60E42AE4FA88}" type="datetimeFigureOut">
              <a:rPr lang="en-US" smtClean="0"/>
              <a:t>4/14/2014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F43AC8-1A8D-4D35-8829-9E9A1C9EB98C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5F9ABA-EF93-4164-B559-60E42AE4FA88}" type="datetimeFigureOut">
              <a:rPr lang="en-US" smtClean="0"/>
              <a:t>4/14/2014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F43AC8-1A8D-4D35-8829-9E9A1C9EB98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525F9ABA-EF93-4164-B559-60E42AE4FA88}" type="datetimeFigureOut">
              <a:rPr lang="en-US" smtClean="0"/>
              <a:t>4/14/2014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5EF43AC8-1A8D-4D35-8829-9E9A1C9EB98C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wmf"/><Relationship Id="rId5" Type="http://schemas.openxmlformats.org/officeDocument/2006/relationships/image" Target="../media/image5.wmf"/><Relationship Id="rId4" Type="http://schemas.openxmlformats.org/officeDocument/2006/relationships/image" Target="../media/image4.w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Science Starter – Daily Challenge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8000" dirty="0" smtClean="0"/>
              <a:t>Science </a:t>
            </a:r>
            <a:r>
              <a:rPr lang="en-US" sz="8000" smtClean="0"/>
              <a:t>Trivia </a:t>
            </a:r>
            <a:r>
              <a:rPr lang="en-US" sz="3600" smtClean="0"/>
              <a:t>#9</a:t>
            </a:r>
            <a:endParaRPr lang="en-US" sz="3600" dirty="0"/>
          </a:p>
        </p:txBody>
      </p:sp>
      <p:pic>
        <p:nvPicPr>
          <p:cNvPr id="1026" name="Picture 2" descr="C:\Users\sstone\AppData\Local\Microsoft\Windows\Temporary Internet Files\Content.IE5\Y610TUTQ\MC910217266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4222089"/>
            <a:ext cx="1308506" cy="19174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sstone\AppData\Local\Microsoft\Windows\Temporary Internet Files\Content.IE5\9I0F3C4Q\MC900370396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5200" y="2546647"/>
            <a:ext cx="1371600" cy="18909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sstone\AppData\Local\Microsoft\Windows\Temporary Internet Files\Content.IE5\9I0F3C4Q\MC900186164[1]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4439" y="4620373"/>
            <a:ext cx="1286561" cy="18425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:\Users\sstone\AppData\Local\Microsoft\Windows\Temporary Internet Files\Content.IE5\P6363Q3L\MC900287501[1].wm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3843515"/>
            <a:ext cx="1650749" cy="2480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C:\Users\sstone\AppData\Local\Microsoft\Windows\Temporary Internet Files\Content.IE5\XHY3W936\MC900334070[1].wmf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9598" y="3048000"/>
            <a:ext cx="1438351" cy="1819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40177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90600"/>
          </a:xfrm>
        </p:spPr>
        <p:txBody>
          <a:bodyPr/>
          <a:lstStyle/>
          <a:p>
            <a:pPr algn="ctr"/>
            <a:r>
              <a:rPr lang="en-US" dirty="0"/>
              <a:t>Science Trivia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28600" y="990600"/>
            <a:ext cx="8686800" cy="5334000"/>
          </a:xfrm>
        </p:spPr>
        <p:txBody>
          <a:bodyPr>
            <a:noAutofit/>
          </a:bodyPr>
          <a:lstStyle/>
          <a:p>
            <a:r>
              <a:rPr lang="en-US" sz="2700" dirty="0" smtClean="0"/>
              <a:t>1. </a:t>
            </a:r>
            <a:r>
              <a:rPr lang="en-US" sz="2700" dirty="0"/>
              <a:t>If you could pile up all the food you’ll eat in a lifetime, how many tons would it weigh: 10, 100, or 1000?</a:t>
            </a:r>
          </a:p>
          <a:p>
            <a:r>
              <a:rPr lang="en-US" sz="2700" dirty="0" smtClean="0"/>
              <a:t>2</a:t>
            </a:r>
            <a:r>
              <a:rPr lang="en-US" sz="2700" dirty="0"/>
              <a:t>. When your uvula vibrates are you: snoring, coughing, or burping?</a:t>
            </a:r>
          </a:p>
          <a:p>
            <a:r>
              <a:rPr lang="en-US" sz="2700" dirty="0" smtClean="0"/>
              <a:t>3</a:t>
            </a:r>
            <a:r>
              <a:rPr lang="en-US" sz="2700" dirty="0"/>
              <a:t>. If you saved all the skin you shed in a year, would it weigh as much as a tennis ball, baseball, or basketball?</a:t>
            </a:r>
          </a:p>
          <a:p>
            <a:r>
              <a:rPr lang="en-US" sz="2700" dirty="0" smtClean="0"/>
              <a:t>4</a:t>
            </a:r>
            <a:r>
              <a:rPr lang="en-US" sz="2700" dirty="0"/>
              <a:t>. Who is most likely to sleepwalk: you, your parents, or your grandparents?</a:t>
            </a:r>
          </a:p>
          <a:p>
            <a:r>
              <a:rPr lang="en-US" sz="2700" dirty="0" smtClean="0"/>
              <a:t>5</a:t>
            </a:r>
            <a:r>
              <a:rPr lang="en-US" sz="2700" dirty="0"/>
              <a:t>, When you sneeze, how many miles per hour does the spray shoot out of your nose: 50, 100, or 125 mph?</a:t>
            </a:r>
            <a:endParaRPr lang="en-US" sz="2700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283780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90600"/>
          </a:xfrm>
        </p:spPr>
        <p:txBody>
          <a:bodyPr/>
          <a:lstStyle/>
          <a:p>
            <a:pPr algn="ctr"/>
            <a:r>
              <a:rPr lang="en-US" dirty="0"/>
              <a:t>The answers are…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28600" y="990600"/>
            <a:ext cx="8686800" cy="5334000"/>
          </a:xfrm>
        </p:spPr>
        <p:txBody>
          <a:bodyPr>
            <a:noAutofit/>
          </a:bodyPr>
          <a:lstStyle/>
          <a:p>
            <a:r>
              <a:rPr lang="en-US" sz="2700" dirty="0" smtClean="0"/>
              <a:t>1. </a:t>
            </a:r>
            <a:r>
              <a:rPr lang="en-US" sz="2700" dirty="0"/>
              <a:t>If you could pile up all the food you’ll eat in a lifetime, how many tons would it weigh: 10, 100, or 1000?</a:t>
            </a:r>
          </a:p>
          <a:p>
            <a:r>
              <a:rPr lang="en-US" sz="2700" dirty="0" smtClean="0"/>
              <a:t>2</a:t>
            </a:r>
            <a:r>
              <a:rPr lang="en-US" sz="2700" dirty="0"/>
              <a:t>. When your uvula vibrates are you: snoring, coughing, or burping?</a:t>
            </a:r>
          </a:p>
          <a:p>
            <a:r>
              <a:rPr lang="en-US" sz="2700" dirty="0" smtClean="0"/>
              <a:t>3</a:t>
            </a:r>
            <a:r>
              <a:rPr lang="en-US" sz="2700" dirty="0"/>
              <a:t>. If you saved all the skin you shed in a year, would it weigh as much as a tennis ball, baseball, or basketball?</a:t>
            </a:r>
          </a:p>
          <a:p>
            <a:r>
              <a:rPr lang="en-US" sz="2700" dirty="0" smtClean="0"/>
              <a:t>4</a:t>
            </a:r>
            <a:r>
              <a:rPr lang="en-US" sz="2700" dirty="0"/>
              <a:t>. Who is most likely to sleepwalk: you, your parents, or your grandparents?</a:t>
            </a:r>
          </a:p>
          <a:p>
            <a:r>
              <a:rPr lang="en-US" sz="2700" dirty="0" smtClean="0"/>
              <a:t>5</a:t>
            </a:r>
            <a:r>
              <a:rPr lang="en-US" sz="2700" dirty="0"/>
              <a:t>, When you sneeze, how many miles per hour does the spray shoot out of your nose: 50, 100, or 125 mph?</a:t>
            </a:r>
            <a:endParaRPr lang="en-US" sz="2700" dirty="0">
              <a:effectLst/>
            </a:endParaRPr>
          </a:p>
        </p:txBody>
      </p:sp>
      <p:sp>
        <p:nvSpPr>
          <p:cNvPr id="6" name="Oval 5"/>
          <p:cNvSpPr/>
          <p:nvPr/>
        </p:nvSpPr>
        <p:spPr>
          <a:xfrm>
            <a:off x="6934200" y="1347061"/>
            <a:ext cx="990600" cy="609600"/>
          </a:xfrm>
          <a:prstGeom prst="ellipse">
            <a:avLst/>
          </a:prstGeom>
          <a:noFill/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6096000" y="2286000"/>
            <a:ext cx="1371600" cy="609600"/>
          </a:xfrm>
          <a:prstGeom prst="ellipse">
            <a:avLst/>
          </a:prstGeom>
          <a:noFill/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251847" y="4038600"/>
            <a:ext cx="2057400" cy="609600"/>
          </a:xfrm>
          <a:prstGeom prst="ellipse">
            <a:avLst/>
          </a:prstGeom>
          <a:noFill/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5600700" y="4495800"/>
            <a:ext cx="990600" cy="609600"/>
          </a:xfrm>
          <a:prstGeom prst="ellipse">
            <a:avLst/>
          </a:prstGeom>
          <a:noFill/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5943600" y="5842861"/>
            <a:ext cx="990600" cy="609600"/>
          </a:xfrm>
          <a:prstGeom prst="ellipse">
            <a:avLst/>
          </a:prstGeom>
          <a:noFill/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82412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ity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Clarity</Template>
  <TotalTime>368</TotalTime>
  <Words>257</Words>
  <Application>Microsoft Office PowerPoint</Application>
  <PresentationFormat>On-screen Show (4:3)</PresentationFormat>
  <Paragraphs>14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5" baseType="lpstr">
      <vt:lpstr>Arial</vt:lpstr>
      <vt:lpstr>Clarity</vt:lpstr>
      <vt:lpstr>Science Starter – Daily Challenge</vt:lpstr>
      <vt:lpstr>Science Trivia</vt:lpstr>
      <vt:lpstr>The answers are…</vt:lpstr>
    </vt:vector>
  </TitlesOfParts>
  <Company>Village of Cicero Public Schools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Science starter</dc:title>
  <dc:creator>sstone</dc:creator>
  <cp:lastModifiedBy>Stone, Sharon</cp:lastModifiedBy>
  <cp:revision>18</cp:revision>
  <dcterms:created xsi:type="dcterms:W3CDTF">2013-10-03T12:04:46Z</dcterms:created>
  <dcterms:modified xsi:type="dcterms:W3CDTF">2014-04-14T18:40:38Z</dcterms:modified>
</cp:coreProperties>
</file>