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9" r:id="rId2"/>
    <p:sldId id="257" r:id="rId3"/>
    <p:sldId id="264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inimized">
    <p:restoredLeft sz="4433" autoAdjust="0"/>
    <p:restoredTop sz="94660"/>
  </p:normalViewPr>
  <p:slideViewPr>
    <p:cSldViewPr>
      <p:cViewPr varScale="1">
        <p:scale>
          <a:sx n="87" d="100"/>
          <a:sy n="87" d="100"/>
        </p:scale>
        <p:origin x="918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9ABA-EF93-4164-B559-60E42AE4FA88}" type="datetimeFigureOut">
              <a:rPr lang="en-US" smtClean="0"/>
              <a:t>2/5/2014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9ABA-EF93-4164-B559-60E42AE4FA88}" type="datetimeFigureOut">
              <a:rPr lang="en-US" smtClean="0"/>
              <a:t>2/5/2014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9ABA-EF93-4164-B559-60E42AE4FA88}" type="datetimeFigureOut">
              <a:rPr lang="en-US" smtClean="0"/>
              <a:t>2/5/2014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9ABA-EF93-4164-B559-60E42AE4FA88}" type="datetimeFigureOut">
              <a:rPr lang="en-US" smtClean="0"/>
              <a:t>2/5/2014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9ABA-EF93-4164-B559-60E42AE4FA88}" type="datetimeFigureOut">
              <a:rPr lang="en-US" smtClean="0"/>
              <a:t>2/5/2014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9ABA-EF93-4164-B559-60E42AE4FA88}" type="datetimeFigureOut">
              <a:rPr lang="en-US" smtClean="0"/>
              <a:t>2/5/2014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9ABA-EF93-4164-B559-60E42AE4FA88}" type="datetimeFigureOut">
              <a:rPr lang="en-US" smtClean="0"/>
              <a:t>2/5/2014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9ABA-EF93-4164-B559-60E42AE4FA88}" type="datetimeFigureOut">
              <a:rPr lang="en-US" smtClean="0"/>
              <a:t>2/5/2014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9ABA-EF93-4164-B559-60E42AE4FA88}" type="datetimeFigureOut">
              <a:rPr lang="en-US" smtClean="0"/>
              <a:t>2/5/2014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9ABA-EF93-4164-B559-60E42AE4FA88}" type="datetimeFigureOut">
              <a:rPr lang="en-US" smtClean="0"/>
              <a:t>2/5/2014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9ABA-EF93-4164-B559-60E42AE4FA88}" type="datetimeFigureOut">
              <a:rPr lang="en-US" smtClean="0"/>
              <a:t>2/5/2014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525F9ABA-EF93-4164-B559-60E42AE4FA88}" type="datetimeFigureOut">
              <a:rPr lang="en-US" smtClean="0"/>
              <a:t>2/5/2014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Science Starter – Daily Challenge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8000" dirty="0" smtClean="0"/>
              <a:t>Science Trivia </a:t>
            </a:r>
            <a:r>
              <a:rPr lang="en-US" sz="3600" dirty="0" smtClean="0"/>
              <a:t>#7</a:t>
            </a:r>
            <a:endParaRPr lang="en-US" sz="3600" dirty="0"/>
          </a:p>
        </p:txBody>
      </p:sp>
      <p:pic>
        <p:nvPicPr>
          <p:cNvPr id="1026" name="Picture 2" descr="C:\Users\sstone\AppData\Local\Microsoft\Windows\Temporary Internet Files\Content.IE5\Y610TUTQ\MC910217266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4222089"/>
            <a:ext cx="1308506" cy="1917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sstone\AppData\Local\Microsoft\Windows\Temporary Internet Files\Content.IE5\9I0F3C4Q\MC900370396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2546647"/>
            <a:ext cx="1371600" cy="1890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sstone\AppData\Local\Microsoft\Windows\Temporary Internet Files\Content.IE5\9I0F3C4Q\MC900186164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4439" y="4620373"/>
            <a:ext cx="1286561" cy="1842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sstone\AppData\Local\Microsoft\Windows\Temporary Internet Files\Content.IE5\P6363Q3L\MC900287501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843515"/>
            <a:ext cx="1650749" cy="2480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sstone\AppData\Local\Microsoft\Windows\Temporary Internet Files\Content.IE5\XHY3W936\MC900334070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9598" y="3048000"/>
            <a:ext cx="1438351" cy="1819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0177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90600"/>
          </a:xfrm>
        </p:spPr>
        <p:txBody>
          <a:bodyPr/>
          <a:lstStyle/>
          <a:p>
            <a:pPr algn="ctr"/>
            <a:r>
              <a:rPr lang="en-US" dirty="0" smtClean="0"/>
              <a:t>Science Trivia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04800" y="1143000"/>
            <a:ext cx="8686800" cy="5334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1. </a:t>
            </a:r>
            <a:r>
              <a:rPr lang="en-US" sz="2800" dirty="0"/>
              <a:t>Every day, 50 gallons of blood are cleaned in your: kidneys, lungs, or liver?</a:t>
            </a:r>
          </a:p>
          <a:p>
            <a:r>
              <a:rPr lang="en-US" sz="2800" dirty="0" smtClean="0"/>
              <a:t>2. </a:t>
            </a:r>
            <a:r>
              <a:rPr lang="en-US" sz="2800" dirty="0"/>
              <a:t>If you have a condition called “</a:t>
            </a:r>
            <a:r>
              <a:rPr lang="en-US" sz="2800" dirty="0" err="1"/>
              <a:t>bromidrosis</a:t>
            </a:r>
            <a:r>
              <a:rPr lang="en-US" sz="2800" dirty="0"/>
              <a:t>”, do you have smelly breath, armpits, or feet?</a:t>
            </a:r>
          </a:p>
          <a:p>
            <a:r>
              <a:rPr lang="en-US" sz="2800" dirty="0" smtClean="0"/>
              <a:t>3. </a:t>
            </a:r>
            <a:r>
              <a:rPr lang="en-US" sz="2800" dirty="0"/>
              <a:t>About how many sweat glands do you have in your skin: 100,000, 1 million, or 2 million?</a:t>
            </a:r>
          </a:p>
          <a:p>
            <a:r>
              <a:rPr lang="en-US" sz="2800" dirty="0" smtClean="0"/>
              <a:t>4. </a:t>
            </a:r>
            <a:r>
              <a:rPr lang="en-US" sz="2800" dirty="0"/>
              <a:t>TRUE or FALSE? No matter how flexible you are, you can’t kiss the tip of your elbow. </a:t>
            </a:r>
          </a:p>
          <a:p>
            <a:r>
              <a:rPr lang="en-US" sz="2800" dirty="0"/>
              <a:t>5</a:t>
            </a:r>
            <a:r>
              <a:rPr lang="en-US" sz="2800" dirty="0" smtClean="0"/>
              <a:t>. </a:t>
            </a:r>
            <a:r>
              <a:rPr lang="en-US" sz="2800" dirty="0"/>
              <a:t>How many muscles do you use to take a single step forward: 50, 100, 200, or 450?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3124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90600"/>
          </a:xfrm>
        </p:spPr>
        <p:txBody>
          <a:bodyPr/>
          <a:lstStyle/>
          <a:p>
            <a:pPr algn="ctr"/>
            <a:r>
              <a:rPr lang="en-US" dirty="0" smtClean="0"/>
              <a:t>The answers are…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04800" y="1143000"/>
            <a:ext cx="8686800" cy="5334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1. </a:t>
            </a:r>
            <a:r>
              <a:rPr lang="en-US" sz="2800" dirty="0"/>
              <a:t>Every day, 50 gallons of blood are cleaned in your: kidneys, lungs, or liver?</a:t>
            </a:r>
          </a:p>
          <a:p>
            <a:r>
              <a:rPr lang="en-US" sz="2800" dirty="0" smtClean="0"/>
              <a:t>2. </a:t>
            </a:r>
            <a:r>
              <a:rPr lang="en-US" sz="2800" dirty="0"/>
              <a:t>If you have a condition called “</a:t>
            </a:r>
            <a:r>
              <a:rPr lang="en-US" sz="2800" dirty="0" err="1"/>
              <a:t>bromidrosis</a:t>
            </a:r>
            <a:r>
              <a:rPr lang="en-US" sz="2800" dirty="0"/>
              <a:t>”, do you have smelly breath, armpits, or feet?</a:t>
            </a:r>
          </a:p>
          <a:p>
            <a:r>
              <a:rPr lang="en-US" sz="2800" dirty="0" smtClean="0"/>
              <a:t>3. </a:t>
            </a:r>
            <a:r>
              <a:rPr lang="en-US" sz="2800" dirty="0"/>
              <a:t>About how many sweat glands do you have in your skin: 100,000, 1 million, or 2 million?</a:t>
            </a:r>
          </a:p>
          <a:p>
            <a:r>
              <a:rPr lang="en-US" sz="2800" dirty="0" smtClean="0"/>
              <a:t>4. </a:t>
            </a:r>
            <a:r>
              <a:rPr lang="en-US" sz="2800" dirty="0"/>
              <a:t>TRUE or FALSE? No matter how flexible you are, you can’t kiss the tip of your elbow. </a:t>
            </a:r>
          </a:p>
          <a:p>
            <a:r>
              <a:rPr lang="en-US" sz="2800" dirty="0"/>
              <a:t>5</a:t>
            </a:r>
            <a:r>
              <a:rPr lang="en-US" sz="2800" dirty="0" smtClean="0"/>
              <a:t>. </a:t>
            </a:r>
            <a:r>
              <a:rPr lang="en-US" sz="2800" dirty="0"/>
              <a:t>How many muscles do you use to take a single step forward: 50, 100, 200, or 450?</a:t>
            </a:r>
          </a:p>
          <a:p>
            <a:endParaRPr lang="en-US" dirty="0"/>
          </a:p>
        </p:txBody>
      </p:sp>
      <p:sp>
        <p:nvSpPr>
          <p:cNvPr id="2" name="Oval 1"/>
          <p:cNvSpPr/>
          <p:nvPr/>
        </p:nvSpPr>
        <p:spPr>
          <a:xfrm>
            <a:off x="1371600" y="1548788"/>
            <a:ext cx="1371600" cy="609600"/>
          </a:xfrm>
          <a:prstGeom prst="ellipse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5867400" y="2438400"/>
            <a:ext cx="1371600" cy="609600"/>
          </a:xfrm>
          <a:prstGeom prst="ellipse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5486400" y="3380342"/>
            <a:ext cx="1524000" cy="609600"/>
          </a:xfrm>
          <a:prstGeom prst="ellipse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710588" y="3886200"/>
            <a:ext cx="1371600" cy="609600"/>
          </a:xfrm>
          <a:prstGeom prst="ellipse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3962400" y="5257800"/>
            <a:ext cx="990600" cy="609600"/>
          </a:xfrm>
          <a:prstGeom prst="ellipse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6232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7" grpId="0" animBg="1"/>
      <p:bldP spid="8" grpId="0" animBg="1"/>
      <p:bldP spid="9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355</TotalTime>
  <Words>239</Words>
  <Application>Microsoft Office PowerPoint</Application>
  <PresentationFormat>On-screen Show (4:3)</PresentationFormat>
  <Paragraphs>14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Arial</vt:lpstr>
      <vt:lpstr>Clarity</vt:lpstr>
      <vt:lpstr>Science Starter – Daily Challenge</vt:lpstr>
      <vt:lpstr>Science Trivia</vt:lpstr>
      <vt:lpstr>The answers are…</vt:lpstr>
    </vt:vector>
  </TitlesOfParts>
  <Company>Village of Cicero Public Schools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Science starter</dc:title>
  <dc:creator>sstone</dc:creator>
  <cp:lastModifiedBy>Stone, Sharon</cp:lastModifiedBy>
  <cp:revision>15</cp:revision>
  <dcterms:created xsi:type="dcterms:W3CDTF">2013-10-03T12:04:46Z</dcterms:created>
  <dcterms:modified xsi:type="dcterms:W3CDTF">2014-02-05T13:38:11Z</dcterms:modified>
</cp:coreProperties>
</file>