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67" r:id="rId3"/>
    <p:sldId id="26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4433" autoAdjust="0"/>
    <p:restoredTop sz="94660"/>
  </p:normalViewPr>
  <p:slideViewPr>
    <p:cSldViewPr>
      <p:cViewPr varScale="1">
        <p:scale>
          <a:sx n="87" d="100"/>
          <a:sy n="87" d="100"/>
        </p:scale>
        <p:origin x="91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25F9ABA-EF93-4164-B559-60E42AE4FA88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EF43AC8-1A8D-4D35-8829-9E9A1C9EB9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Starter – Daily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dirty="0" smtClean="0"/>
              <a:t>Science Trivia </a:t>
            </a:r>
            <a:r>
              <a:rPr lang="en-US" sz="3600" dirty="0" smtClean="0"/>
              <a:t>#11</a:t>
            </a:r>
            <a:endParaRPr lang="en-US" sz="3600" dirty="0"/>
          </a:p>
        </p:txBody>
      </p:sp>
      <p:pic>
        <p:nvPicPr>
          <p:cNvPr id="1026" name="Picture 2" descr="C:\Users\sstone\AppData\Local\Microsoft\Windows\Temporary Internet Files\Content.IE5\Y610TUTQ\MC9102172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22089"/>
            <a:ext cx="1308506" cy="191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stone\AppData\Local\Microsoft\Windows\Temporary Internet Files\Content.IE5\9I0F3C4Q\MC90037039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3166" y="2653194"/>
            <a:ext cx="1371600" cy="189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stone\AppData\Local\Microsoft\Windows\Temporary Internet Files\Content.IE5\9I0F3C4Q\MC90018616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439" y="4620373"/>
            <a:ext cx="1286561" cy="184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stone\AppData\Local\Microsoft\Windows\Temporary Internet Files\Content.IE5\P6363Q3L\MC90028750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43515"/>
            <a:ext cx="1650749" cy="248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stone\AppData\Local\Microsoft\Windows\Temporary Internet Files\Content.IE5\XHY3W936\MC9003340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598" y="3048000"/>
            <a:ext cx="1438351" cy="181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17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/>
              <a:t>Science Trivia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334000"/>
          </a:xfrm>
        </p:spPr>
        <p:txBody>
          <a:bodyPr>
            <a:noAutofit/>
          </a:bodyPr>
          <a:lstStyle/>
          <a:p>
            <a:r>
              <a:rPr lang="en-US" sz="2600" dirty="0" smtClean="0"/>
              <a:t>1. </a:t>
            </a:r>
            <a:r>
              <a:rPr lang="en-US" sz="2600" dirty="0" smtClean="0"/>
              <a:t>How </a:t>
            </a:r>
            <a:r>
              <a:rPr lang="en-US" sz="2600" dirty="0"/>
              <a:t>many different species (kinds) of insects are there? A. 100,000 B. 500,000 C. 1,000,000</a:t>
            </a:r>
          </a:p>
          <a:p>
            <a:r>
              <a:rPr lang="en-US" sz="2600" dirty="0"/>
              <a:t>2. What is the official state insect for Illinois? A. Ladybug B. Honey Bee C. Firefly D. Monarch butterfly</a:t>
            </a:r>
          </a:p>
          <a:p>
            <a:r>
              <a:rPr lang="en-US" sz="2600" dirty="0"/>
              <a:t>3. Which is the largest order (type) of insect? </a:t>
            </a:r>
            <a:r>
              <a:rPr lang="en-US" sz="2600" dirty="0" smtClean="0"/>
              <a:t>                A</a:t>
            </a:r>
            <a:r>
              <a:rPr lang="en-US" sz="2600" dirty="0"/>
              <a:t>. </a:t>
            </a:r>
            <a:r>
              <a:rPr lang="en-US" sz="2600" dirty="0" err="1"/>
              <a:t>Coleoptera</a:t>
            </a:r>
            <a:r>
              <a:rPr lang="en-US" sz="2600" dirty="0"/>
              <a:t> (beetles) B. </a:t>
            </a:r>
            <a:r>
              <a:rPr lang="en-US" sz="2600" dirty="0" err="1"/>
              <a:t>Diptera</a:t>
            </a:r>
            <a:r>
              <a:rPr lang="en-US" sz="2600" dirty="0"/>
              <a:t> (flies) C. Lepidoptera (butterflies/moths) D. </a:t>
            </a:r>
            <a:r>
              <a:rPr lang="en-US" sz="2600" dirty="0" err="1"/>
              <a:t>Orthopetera</a:t>
            </a:r>
            <a:r>
              <a:rPr lang="en-US" sz="2600" dirty="0"/>
              <a:t> (grasshoppers/crickets)</a:t>
            </a:r>
          </a:p>
          <a:p>
            <a:r>
              <a:rPr lang="en-US" sz="2600" dirty="0"/>
              <a:t>4. The Goliath beetle is the largest insect living today. How much does it weigh? A. 2 ounces B. 4 ounces C. 8 ounces</a:t>
            </a:r>
          </a:p>
          <a:p>
            <a:r>
              <a:rPr lang="en-US" sz="2600" dirty="0"/>
              <a:t>5. The fastest insect is the deer bot fly. What is its fastest speed? A. 45 mph B. 90 mph C. 120 mph</a:t>
            </a:r>
            <a:endParaRPr lang="en-US" sz="2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8378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ctr"/>
            <a:r>
              <a:rPr lang="en-US" dirty="0"/>
              <a:t>The answers are…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334000"/>
          </a:xfrm>
        </p:spPr>
        <p:txBody>
          <a:bodyPr>
            <a:noAutofit/>
          </a:bodyPr>
          <a:lstStyle/>
          <a:p>
            <a:r>
              <a:rPr lang="en-US" sz="2600" dirty="0" smtClean="0"/>
              <a:t>1. </a:t>
            </a:r>
            <a:r>
              <a:rPr lang="en-US" sz="2600" dirty="0" smtClean="0"/>
              <a:t>How </a:t>
            </a:r>
            <a:r>
              <a:rPr lang="en-US" sz="2600" dirty="0"/>
              <a:t>many different species (kinds) of insects are there? A. 100,000 B. 500,000 C. 1,000,000</a:t>
            </a:r>
          </a:p>
          <a:p>
            <a:r>
              <a:rPr lang="en-US" sz="2600" dirty="0"/>
              <a:t>2. What is the official state insect for Illinois? A. Ladybug B. Honey Bee C. Firefly D. Monarch butterfly</a:t>
            </a:r>
          </a:p>
          <a:p>
            <a:r>
              <a:rPr lang="en-US" sz="2600" dirty="0"/>
              <a:t>3. Which is the largest order (type) of insect? </a:t>
            </a:r>
            <a:r>
              <a:rPr lang="en-US" sz="2600" dirty="0" smtClean="0"/>
              <a:t>               A</a:t>
            </a:r>
            <a:r>
              <a:rPr lang="en-US" sz="2600" dirty="0"/>
              <a:t>. </a:t>
            </a:r>
            <a:r>
              <a:rPr lang="en-US" sz="2600" dirty="0" err="1"/>
              <a:t>Coleoptera</a:t>
            </a:r>
            <a:r>
              <a:rPr lang="en-US" sz="2600" dirty="0"/>
              <a:t> (beetles) B. </a:t>
            </a:r>
            <a:r>
              <a:rPr lang="en-US" sz="2600" dirty="0" err="1"/>
              <a:t>Diptera</a:t>
            </a:r>
            <a:r>
              <a:rPr lang="en-US" sz="2600" dirty="0"/>
              <a:t> (flies) C. Lepidoptera (butterflies/moths) D. </a:t>
            </a:r>
            <a:r>
              <a:rPr lang="en-US" sz="2600" dirty="0" err="1"/>
              <a:t>Orthopetera</a:t>
            </a:r>
            <a:r>
              <a:rPr lang="en-US" sz="2600" dirty="0"/>
              <a:t> (grasshoppers/crickets)</a:t>
            </a:r>
          </a:p>
          <a:p>
            <a:r>
              <a:rPr lang="en-US" sz="2600" dirty="0"/>
              <a:t>4. The Goliath beetle is the largest insect living today. How much does it weigh? A. 2 ounces B. 4 ounces C. 8 ounces</a:t>
            </a:r>
          </a:p>
          <a:p>
            <a:r>
              <a:rPr lang="en-US" sz="2600" dirty="0"/>
              <a:t>5. The fastest insect is the deer bot fly. What is its fastest speed? A. 45 mph B. 90 mph C. 120 mph</a:t>
            </a:r>
            <a:endParaRPr lang="en-US" sz="2600" dirty="0">
              <a:effectLst/>
            </a:endParaRPr>
          </a:p>
        </p:txBody>
      </p:sp>
      <p:sp>
        <p:nvSpPr>
          <p:cNvPr id="6" name="Oval 5"/>
          <p:cNvSpPr/>
          <p:nvPr/>
        </p:nvSpPr>
        <p:spPr>
          <a:xfrm>
            <a:off x="4876800" y="1371600"/>
            <a:ext cx="2133600" cy="609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886200" y="2133600"/>
            <a:ext cx="3276600" cy="6858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28600" y="3048000"/>
            <a:ext cx="3845805" cy="609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096000" y="4724400"/>
            <a:ext cx="1981200" cy="609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048000" y="6019800"/>
            <a:ext cx="1828800" cy="609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020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377</TotalTime>
  <Words>303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Clarity</vt:lpstr>
      <vt:lpstr>Science Starter – Daily Challenge</vt:lpstr>
      <vt:lpstr>Science Trivia</vt:lpstr>
      <vt:lpstr>The answers are…</vt:lpstr>
    </vt:vector>
  </TitlesOfParts>
  <Company>Village of Cicero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starter</dc:title>
  <dc:creator>sstone</dc:creator>
  <cp:lastModifiedBy>Stone, Sharon</cp:lastModifiedBy>
  <cp:revision>20</cp:revision>
  <dcterms:created xsi:type="dcterms:W3CDTF">2013-10-03T12:04:46Z</dcterms:created>
  <dcterms:modified xsi:type="dcterms:W3CDTF">2014-04-14T18:49:57Z</dcterms:modified>
</cp:coreProperties>
</file>