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7C1D6-65A4-48DA-AE06-21B598BAD3F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6F020-7D8B-4073-A186-8B72CABAA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5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F020-7D8B-4073-A186-8B72CABAA9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9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6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3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6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0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DA4CE-865E-4955-A0FD-1662BBE5F85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2B0C-13C0-4391-A9C4-400AE958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ndanthealthcenter.com/blog/wp-content/uploads/2011/04/PH-Scale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69273"/>
            <a:ext cx="9144000" cy="72943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073" y="152400"/>
            <a:ext cx="4038600" cy="4308764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Acids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en-US" sz="85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psorter.STCS0\AppData\Local\Microsoft\Windows\Temporary Internet Files\Content.IE5\4FEJKFQQ\11-lime-lemon-400x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01837"/>
            <a:ext cx="2324100" cy="23241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sorter.STCS0\AppData\Local\Microsoft\Windows\Temporary Internet Files\Content.IE5\FW3NL1ER\cleaning_bathroom.previe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27" y="1981200"/>
            <a:ext cx="4409440" cy="42672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05400" y="609600"/>
            <a:ext cx="129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 3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7509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      </a:t>
            </a:r>
            <a:endParaRPr lang="en-US" sz="2400" b="1" dirty="0" smtClean="0"/>
          </a:p>
          <a:p>
            <a:r>
              <a:rPr lang="en-US" sz="3600" dirty="0" smtClean="0"/>
              <a:t>         </a:t>
            </a:r>
            <a:r>
              <a:rPr lang="en-US" sz="800" dirty="0" smtClean="0"/>
              <a:t> </a:t>
            </a:r>
            <a:r>
              <a:rPr lang="en-US" sz="3600" b="1" dirty="0" smtClean="0"/>
              <a:t>A.</a:t>
            </a:r>
            <a:r>
              <a:rPr lang="en-US" sz="3600" dirty="0" smtClean="0"/>
              <a:t>    </a:t>
            </a:r>
            <a:r>
              <a:rPr lang="en-US" sz="800" dirty="0" smtClean="0"/>
              <a:t>  </a:t>
            </a:r>
            <a:r>
              <a:rPr lang="en-US" sz="3600" b="1" dirty="0" smtClean="0"/>
              <a:t>B.</a:t>
            </a:r>
            <a:r>
              <a:rPr lang="en-US" sz="3600" dirty="0" smtClean="0"/>
              <a:t>           </a:t>
            </a:r>
            <a:r>
              <a:rPr lang="en-US" sz="1200" dirty="0" smtClean="0"/>
              <a:t>  </a:t>
            </a:r>
            <a:r>
              <a:rPr lang="en-US" sz="3600" dirty="0" smtClean="0"/>
              <a:t> </a:t>
            </a:r>
            <a:r>
              <a:rPr lang="en-US" sz="3600" b="1" dirty="0" smtClean="0"/>
              <a:t>C.       </a:t>
            </a:r>
            <a:r>
              <a:rPr lang="en-US" sz="1100" b="1" dirty="0" smtClean="0"/>
              <a:t>  </a:t>
            </a:r>
            <a:r>
              <a:rPr lang="en-US" sz="3600" b="1" dirty="0" smtClean="0"/>
              <a:t>D.        </a:t>
            </a:r>
            <a:r>
              <a:rPr lang="en-US" sz="1100" b="1" dirty="0" smtClean="0"/>
              <a:t> </a:t>
            </a:r>
            <a:r>
              <a:rPr lang="en-US" sz="3600" b="1" dirty="0" smtClean="0"/>
              <a:t> E.  </a:t>
            </a:r>
            <a:endParaRPr lang="en-US" sz="3600" dirty="0" smtClean="0"/>
          </a:p>
          <a:p>
            <a:pPr algn="ctr"/>
            <a:r>
              <a:rPr lang="en-US" sz="3600" b="1" dirty="0" smtClean="0"/>
              <a:t>   </a:t>
            </a:r>
            <a:r>
              <a:rPr lang="en-US" sz="3000" b="1" dirty="0" smtClean="0"/>
              <a:t>Number your paper A – E.  </a:t>
            </a:r>
          </a:p>
          <a:p>
            <a:pPr algn="ctr"/>
            <a:r>
              <a:rPr lang="en-US" sz="3000" b="1" dirty="0" smtClean="0"/>
              <a:t>Place the substances below in the correct spot.</a:t>
            </a:r>
          </a:p>
          <a:p>
            <a:r>
              <a:rPr lang="en-US" sz="3600" b="1" dirty="0" smtClean="0"/>
              <a:t>            </a:t>
            </a:r>
            <a:r>
              <a:rPr lang="en-US" sz="3200" b="1" dirty="0" smtClean="0"/>
              <a:t>water	  orange juice	drain opener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stomach acid            baking soda</a:t>
            </a:r>
            <a:endParaRPr lang="en-US" sz="3200" b="1" dirty="0"/>
          </a:p>
          <a:p>
            <a:endParaRPr lang="en-US" sz="36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514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364671" y="2514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514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5517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514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90600" y="5477470"/>
            <a:ext cx="7086600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07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                                      D.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                                     E.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7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Stomach acid             D.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                                     E.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8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Stomach acid             D.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Orange juice              E.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7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Stomach acid             D.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Orange juice              E.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  </a:t>
            </a:r>
            <a:r>
              <a:rPr lang="en-US" sz="3200" b="1" dirty="0"/>
              <a:t> </a:t>
            </a:r>
            <a:r>
              <a:rPr lang="en-US" sz="3200" b="1" dirty="0" smtClean="0"/>
              <a:t> Water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1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Stomach acid             D.   Baking Soda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Orange juice              E.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  </a:t>
            </a:r>
            <a:r>
              <a:rPr lang="en-US" sz="3200" b="1" dirty="0"/>
              <a:t> </a:t>
            </a:r>
            <a:r>
              <a:rPr lang="en-US" sz="3200" b="1" dirty="0" smtClean="0"/>
              <a:t> Water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2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564" y="0"/>
            <a:ext cx="9185564" cy="8340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</a:t>
            </a:r>
            <a:r>
              <a:rPr lang="en-US" sz="2800" b="1" dirty="0" smtClean="0"/>
              <a:t>A.       B.                  C.           D.            E.</a:t>
            </a:r>
          </a:p>
          <a:p>
            <a:endParaRPr lang="en-US" dirty="0" smtClean="0"/>
          </a:p>
          <a:p>
            <a:r>
              <a:rPr lang="en-US" sz="3200" b="1" dirty="0" smtClean="0"/>
              <a:t>   The answers are: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A.  Stomach acid             D.   Baking Soda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      B.   Orange juice              E.   Drain Opener</a:t>
            </a:r>
          </a:p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 C.  </a:t>
            </a:r>
            <a:r>
              <a:rPr lang="en-US" sz="3200" b="1" dirty="0"/>
              <a:t> </a:t>
            </a:r>
            <a:r>
              <a:rPr lang="en-US" sz="3200" b="1" dirty="0" smtClean="0"/>
              <a:t> Water</a:t>
            </a:r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dirty="0" smtClean="0"/>
              <a:t>        </a:t>
            </a:r>
            <a:endParaRPr lang="en-US" sz="2400" dirty="0" smtClean="0"/>
          </a:p>
        </p:txBody>
      </p:sp>
      <p:pic>
        <p:nvPicPr>
          <p:cNvPr id="2" name="Picture 1" descr="http://www.abundanthealthcenter.com/blog/wp-content/uploads/2011/04/PH-Scal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6721"/>
            <a:ext cx="6189518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6324600" y="518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92603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2098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00800" y="2094533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371600" y="2133600"/>
            <a:ext cx="692729" cy="1410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248</Words>
  <Application>Microsoft Office PowerPoint</Application>
  <PresentationFormat>On-screen Show (4:3)</PresentationFormat>
  <Paragraphs>212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Patty Sorter</dc:creator>
  <cp:lastModifiedBy>Patty Sorter</cp:lastModifiedBy>
  <cp:revision>11</cp:revision>
  <dcterms:created xsi:type="dcterms:W3CDTF">2015-01-15T20:47:11Z</dcterms:created>
  <dcterms:modified xsi:type="dcterms:W3CDTF">2015-01-18T19:52:08Z</dcterms:modified>
</cp:coreProperties>
</file>