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59" r:id="rId3"/>
    <p:sldId id="270" r:id="rId4"/>
    <p:sldId id="271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7C1D6-65A4-48DA-AE06-21B598BAD3F6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6F020-7D8B-4073-A186-8B72CABAA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5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6F020-7D8B-4073-A186-8B72CABAA9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54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6F020-7D8B-4073-A186-8B72CABAA9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54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6F020-7D8B-4073-A186-8B72CABAA9E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54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6F020-7D8B-4073-A186-8B72CABAA9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54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6F020-7D8B-4073-A186-8B72CABAA9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54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6F020-7D8B-4073-A186-8B72CABAA9E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54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6F020-7D8B-4073-A186-8B72CABAA9E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5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1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98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4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5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68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3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64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30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0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DA4CE-865E-4955-A0FD-1662BBE5F85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42B0C-13C0-4391-A9C4-400AE958B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4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undanthealthcenter.com/blog/wp-content/uploads/2011/04/PH-Scal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undanthealthcenter.com/blog/wp-content/uploads/2011/04/PH-Scale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undanthealthcenter.com/blog/wp-content/uploads/2011/04/PH-Scale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undanthealthcenter.com/blog/wp-content/uploads/2011/04/PH-Scale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undanthealthcenter.com/blog/wp-content/uploads/2011/04/PH-Scale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undanthealthcenter.com/blog/wp-content/uploads/2011/04/PH-Scale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undanthealthcenter.com/blog/wp-content/uploads/2011/04/PH-Scale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69273"/>
            <a:ext cx="9144000" cy="729430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74073" y="152400"/>
            <a:ext cx="4038600" cy="4308764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Acids </a:t>
            </a:r>
            <a:b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b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Bases</a:t>
            </a:r>
            <a:endParaRPr lang="en-US" sz="85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Users\psorter.STCS0\AppData\Local\Microsoft\Windows\Temporary Internet Files\Content.IE5\4FEJKFQQ\11-lime-lemon-400x4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301837"/>
            <a:ext cx="2324100" cy="23241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psorter.STCS0\AppData\Local\Microsoft\Windows\Temporary Internet Files\Content.IE5\FW3NL1ER\cleaning_bathroom.preview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527" y="1981200"/>
            <a:ext cx="4409440" cy="42672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105400" y="609600"/>
            <a:ext cx="129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 3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1564" y="0"/>
            <a:ext cx="9185564" cy="75097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      </a:t>
            </a:r>
            <a:endParaRPr lang="en-US" sz="2400" b="1" dirty="0" smtClean="0"/>
          </a:p>
          <a:p>
            <a:r>
              <a:rPr lang="en-US" sz="3600" dirty="0" smtClean="0"/>
              <a:t>         </a:t>
            </a:r>
            <a:r>
              <a:rPr lang="en-US" sz="800" dirty="0" smtClean="0"/>
              <a:t> </a:t>
            </a:r>
            <a:r>
              <a:rPr lang="en-US" sz="3600" b="1" dirty="0" smtClean="0"/>
              <a:t>A.</a:t>
            </a:r>
            <a:r>
              <a:rPr lang="en-US" sz="3600" dirty="0" smtClean="0"/>
              <a:t>    </a:t>
            </a:r>
            <a:r>
              <a:rPr lang="en-US" sz="800" dirty="0" smtClean="0"/>
              <a:t>  </a:t>
            </a:r>
            <a:r>
              <a:rPr lang="en-US" sz="3600" b="1" dirty="0" smtClean="0"/>
              <a:t>B.</a:t>
            </a:r>
            <a:r>
              <a:rPr lang="en-US" sz="3600" dirty="0" smtClean="0"/>
              <a:t>           </a:t>
            </a:r>
            <a:r>
              <a:rPr lang="en-US" sz="1200" dirty="0" smtClean="0"/>
              <a:t>  </a:t>
            </a:r>
            <a:r>
              <a:rPr lang="en-US" sz="3600" dirty="0" smtClean="0"/>
              <a:t> </a:t>
            </a:r>
            <a:r>
              <a:rPr lang="en-US" sz="3600" b="1" dirty="0" smtClean="0"/>
              <a:t>C.       </a:t>
            </a:r>
            <a:r>
              <a:rPr lang="en-US" sz="1100" b="1" dirty="0" smtClean="0"/>
              <a:t>  </a:t>
            </a:r>
            <a:r>
              <a:rPr lang="en-US" sz="3600" b="1" dirty="0" smtClean="0"/>
              <a:t>D.        </a:t>
            </a:r>
            <a:r>
              <a:rPr lang="en-US" sz="1100" b="1" dirty="0" smtClean="0"/>
              <a:t> </a:t>
            </a:r>
            <a:r>
              <a:rPr lang="en-US" sz="3600" b="1" dirty="0" smtClean="0"/>
              <a:t> E.  </a:t>
            </a:r>
            <a:endParaRPr lang="en-US" sz="3600" dirty="0" smtClean="0"/>
          </a:p>
          <a:p>
            <a:pPr algn="ctr"/>
            <a:r>
              <a:rPr lang="en-US" sz="3600" b="1" dirty="0" smtClean="0"/>
              <a:t>   </a:t>
            </a:r>
            <a:r>
              <a:rPr lang="en-US" sz="3000" b="1" dirty="0" smtClean="0"/>
              <a:t>Number your paper A – E.  </a:t>
            </a:r>
          </a:p>
          <a:p>
            <a:pPr algn="ctr"/>
            <a:r>
              <a:rPr lang="en-US" sz="3000" b="1" dirty="0" smtClean="0"/>
              <a:t>Place the substances below in the correct spot.</a:t>
            </a:r>
          </a:p>
          <a:p>
            <a:r>
              <a:rPr lang="en-US" sz="3600" b="1" dirty="0" smtClean="0"/>
              <a:t>            </a:t>
            </a:r>
            <a:r>
              <a:rPr lang="en-US" sz="3200" b="1" dirty="0" smtClean="0"/>
              <a:t>water	  orange juice	drain opener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         stomach acid            baking soda</a:t>
            </a:r>
            <a:endParaRPr lang="en-US" sz="3200" b="1" dirty="0"/>
          </a:p>
          <a:p>
            <a:endParaRPr lang="en-US" sz="3600" b="1" dirty="0" smtClean="0"/>
          </a:p>
          <a:p>
            <a:r>
              <a:rPr lang="en-US" dirty="0" smtClean="0"/>
              <a:t>        </a:t>
            </a:r>
            <a:endParaRPr lang="en-US" sz="2400" dirty="0" smtClean="0"/>
          </a:p>
        </p:txBody>
      </p:sp>
      <p:pic>
        <p:nvPicPr>
          <p:cNvPr id="2" name="Picture 1" descr="http://www.abundanthealthcenter.com/blog/wp-content/uploads/2011/04/PH-Scal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3400"/>
            <a:ext cx="6189518" cy="3124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324600" y="518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926030" y="2514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364671" y="2514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09800" y="2514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05400" y="2551733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00800" y="2514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90600" y="5477470"/>
            <a:ext cx="7086600" cy="110799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074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1564" y="0"/>
            <a:ext cx="9185564" cy="83407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</a:t>
            </a:r>
            <a:r>
              <a:rPr lang="en-US" sz="2800" b="1" dirty="0" smtClean="0"/>
              <a:t>A.       B.                  C.           D.            E.</a:t>
            </a:r>
          </a:p>
          <a:p>
            <a:endParaRPr lang="en-US" dirty="0" smtClean="0"/>
          </a:p>
          <a:p>
            <a:r>
              <a:rPr lang="en-US" sz="3200" b="1" dirty="0" smtClean="0"/>
              <a:t>   The answers are: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A.                                        D.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 smtClean="0"/>
              <a:t>      B.                                        E.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C.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en-US" dirty="0" smtClean="0"/>
              <a:t>        </a:t>
            </a:r>
            <a:endParaRPr lang="en-US" sz="2400" dirty="0" smtClean="0"/>
          </a:p>
        </p:txBody>
      </p:sp>
      <p:pic>
        <p:nvPicPr>
          <p:cNvPr id="2" name="Picture 1" descr="http://www.abundanthealthcenter.com/blog/wp-content/uploads/2011/04/PH-Scal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6721"/>
            <a:ext cx="6189518" cy="3124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324600" y="518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92603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098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054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00800" y="2094533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3716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7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1564" y="0"/>
            <a:ext cx="9185564" cy="83407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</a:t>
            </a:r>
            <a:r>
              <a:rPr lang="en-US" sz="2800" b="1" dirty="0" smtClean="0"/>
              <a:t>A.       B.                  C.           D.            E.</a:t>
            </a:r>
          </a:p>
          <a:p>
            <a:endParaRPr lang="en-US" dirty="0" smtClean="0"/>
          </a:p>
          <a:p>
            <a:r>
              <a:rPr lang="en-US" sz="3200" b="1" dirty="0" smtClean="0"/>
              <a:t>   The answers are: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A.  Stomach acid             D.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 smtClean="0"/>
              <a:t>      B.                                        E.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C.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en-US" dirty="0" smtClean="0"/>
              <a:t>        </a:t>
            </a:r>
            <a:endParaRPr lang="en-US" sz="2400" dirty="0" smtClean="0"/>
          </a:p>
        </p:txBody>
      </p:sp>
      <p:pic>
        <p:nvPicPr>
          <p:cNvPr id="2" name="Picture 1" descr="http://www.abundanthealthcenter.com/blog/wp-content/uploads/2011/04/PH-Scal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6721"/>
            <a:ext cx="6189518" cy="3124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324600" y="518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92603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098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054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00800" y="2094533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3716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85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1564" y="0"/>
            <a:ext cx="9185564" cy="83407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</a:t>
            </a:r>
            <a:r>
              <a:rPr lang="en-US" sz="2800" b="1" dirty="0" smtClean="0"/>
              <a:t>A.       B.                  C.           D.            E.</a:t>
            </a:r>
          </a:p>
          <a:p>
            <a:endParaRPr lang="en-US" dirty="0" smtClean="0"/>
          </a:p>
          <a:p>
            <a:r>
              <a:rPr lang="en-US" sz="3200" b="1" dirty="0" smtClean="0"/>
              <a:t>   The answers are: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A.  Stomach acid             D.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 smtClean="0"/>
              <a:t>      B.   Orange juice              E.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C.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en-US" dirty="0" smtClean="0"/>
              <a:t>        </a:t>
            </a:r>
            <a:endParaRPr lang="en-US" sz="2400" dirty="0" smtClean="0"/>
          </a:p>
        </p:txBody>
      </p:sp>
      <p:pic>
        <p:nvPicPr>
          <p:cNvPr id="2" name="Picture 1" descr="http://www.abundanthealthcenter.com/blog/wp-content/uploads/2011/04/PH-Scal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6721"/>
            <a:ext cx="6189518" cy="3124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324600" y="518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92603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098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054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00800" y="2094533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3716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76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1564" y="0"/>
            <a:ext cx="9185564" cy="83407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</a:t>
            </a:r>
            <a:r>
              <a:rPr lang="en-US" sz="2800" b="1" dirty="0" smtClean="0"/>
              <a:t>A.       B.                  C.           D.            E.</a:t>
            </a:r>
          </a:p>
          <a:p>
            <a:endParaRPr lang="en-US" dirty="0" smtClean="0"/>
          </a:p>
          <a:p>
            <a:r>
              <a:rPr lang="en-US" sz="3200" b="1" dirty="0" smtClean="0"/>
              <a:t>   The answers are: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A.  Stomach acid             D.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 smtClean="0"/>
              <a:t>      B.   Orange juice              E.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C.  </a:t>
            </a:r>
            <a:r>
              <a:rPr lang="en-US" sz="3200" b="1" dirty="0"/>
              <a:t> </a:t>
            </a:r>
            <a:r>
              <a:rPr lang="en-US" sz="3200" b="1" dirty="0" smtClean="0"/>
              <a:t> Water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en-US" dirty="0" smtClean="0"/>
              <a:t>        </a:t>
            </a:r>
            <a:endParaRPr lang="en-US" sz="2400" dirty="0" smtClean="0"/>
          </a:p>
        </p:txBody>
      </p:sp>
      <p:pic>
        <p:nvPicPr>
          <p:cNvPr id="2" name="Picture 1" descr="http://www.abundanthealthcenter.com/blog/wp-content/uploads/2011/04/PH-Scal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6721"/>
            <a:ext cx="6189518" cy="3124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324600" y="518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92603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098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054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00800" y="2094533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3716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1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1564" y="0"/>
            <a:ext cx="9185564" cy="83407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</a:t>
            </a:r>
            <a:r>
              <a:rPr lang="en-US" sz="2800" b="1" dirty="0" smtClean="0"/>
              <a:t>A.       B.                  C.           D.            E.</a:t>
            </a:r>
          </a:p>
          <a:p>
            <a:endParaRPr lang="en-US" dirty="0" smtClean="0"/>
          </a:p>
          <a:p>
            <a:r>
              <a:rPr lang="en-US" sz="3200" b="1" dirty="0" smtClean="0"/>
              <a:t>   The answers are: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A.  Stomach acid             D.   Baking Soda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 smtClean="0"/>
              <a:t>      B.   Orange juice              E.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C.  </a:t>
            </a:r>
            <a:r>
              <a:rPr lang="en-US" sz="3200" b="1" dirty="0"/>
              <a:t> </a:t>
            </a:r>
            <a:r>
              <a:rPr lang="en-US" sz="3200" b="1" dirty="0" smtClean="0"/>
              <a:t> Water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en-US" dirty="0" smtClean="0"/>
              <a:t>        </a:t>
            </a:r>
            <a:endParaRPr lang="en-US" sz="2400" dirty="0" smtClean="0"/>
          </a:p>
        </p:txBody>
      </p:sp>
      <p:pic>
        <p:nvPicPr>
          <p:cNvPr id="2" name="Picture 1" descr="http://www.abundanthealthcenter.com/blog/wp-content/uploads/2011/04/PH-Scal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6721"/>
            <a:ext cx="6189518" cy="3124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324600" y="518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92603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098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054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00800" y="2094533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3716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20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41564" y="0"/>
            <a:ext cx="9185564" cy="83407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</a:t>
            </a:r>
            <a:r>
              <a:rPr lang="en-US" sz="2800" b="1" dirty="0" smtClean="0"/>
              <a:t>A.       B.                  C.           D.            E.</a:t>
            </a:r>
          </a:p>
          <a:p>
            <a:endParaRPr lang="en-US" dirty="0" smtClean="0"/>
          </a:p>
          <a:p>
            <a:r>
              <a:rPr lang="en-US" sz="3200" b="1" dirty="0" smtClean="0"/>
              <a:t>   The answers are: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 A.  Stomach acid             D.   Baking Soda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 smtClean="0"/>
              <a:t>      B.   Orange juice              E.   Drain Opener</a:t>
            </a:r>
          </a:p>
          <a:p>
            <a:endParaRPr lang="en-US" sz="800" b="1" dirty="0" smtClean="0"/>
          </a:p>
          <a:p>
            <a:endParaRPr lang="en-US" sz="8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C.  </a:t>
            </a:r>
            <a:r>
              <a:rPr lang="en-US" sz="3200" b="1" dirty="0"/>
              <a:t> </a:t>
            </a:r>
            <a:r>
              <a:rPr lang="en-US" sz="3200" b="1" dirty="0" smtClean="0"/>
              <a:t> Water</a:t>
            </a:r>
            <a:endParaRPr lang="en-US" sz="3200" b="1" dirty="0"/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en-US" dirty="0" smtClean="0"/>
              <a:t>        </a:t>
            </a:r>
            <a:endParaRPr lang="en-US" sz="2400" dirty="0" smtClean="0"/>
          </a:p>
        </p:txBody>
      </p:sp>
      <p:pic>
        <p:nvPicPr>
          <p:cNvPr id="2" name="Picture 1" descr="http://www.abundanthealthcenter.com/blog/wp-content/uploads/2011/04/PH-Scal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6721"/>
            <a:ext cx="6189518" cy="3124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</p:pic>
      <p:sp>
        <p:nvSpPr>
          <p:cNvPr id="32" name="TextBox 31"/>
          <p:cNvSpPr txBox="1"/>
          <p:nvPr/>
        </p:nvSpPr>
        <p:spPr>
          <a:xfrm>
            <a:off x="6324600" y="518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92603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2098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1054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00800" y="2094533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371600" y="2133600"/>
            <a:ext cx="692729" cy="141066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248</Words>
  <Application>Microsoft Office PowerPoint</Application>
  <PresentationFormat>On-screen Show (4:3)</PresentationFormat>
  <Paragraphs>212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Patty Sorter</dc:creator>
  <cp:lastModifiedBy>Patty Sorter</cp:lastModifiedBy>
  <cp:revision>11</cp:revision>
  <dcterms:created xsi:type="dcterms:W3CDTF">2015-01-15T20:47:11Z</dcterms:created>
  <dcterms:modified xsi:type="dcterms:W3CDTF">2015-01-18T19:52:08Z</dcterms:modified>
</cp:coreProperties>
</file>