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FF00"/>
    <a:srgbClr val="99FF33"/>
    <a:srgbClr val="009900"/>
    <a:srgbClr val="66CCFF"/>
    <a:srgbClr val="99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CB76DA-C7EA-4031-9A23-F116A0A692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E1ABB1-7BA4-4A94-96B9-46CA17A67C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E8B485-155B-4697-BD97-0A4F77C685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405454-D55E-4D48-8A76-41B6F375EB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1E169F-9266-4E37-80DA-698B07AA15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88C14-3558-463E-9BC0-57BA3C9FF9F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023648-F6C9-4F79-8C96-638601BAC2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E2B828-A382-465A-9A38-4A762504D7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F2B25A-ADBA-4DA5-A3F6-DF52285A6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B8C5D-4732-481F-AD21-9F7D249B64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7D4F9-7AEC-497B-ABC5-FE3CC9052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6AFFB07-53DB-4D8A-93A5-A5209D0E41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3429000" y="46482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latin typeface="Times New Roman" pitchFamily="18" charset="0"/>
              </a:rPr>
              <a:t>“X, Y, Z” Words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447800" y="6400800"/>
            <a:ext cx="640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1200" i="1" dirty="0"/>
              <a:t>T. </a:t>
            </a:r>
            <a:r>
              <a:rPr lang="en-US" sz="1200" i="1" dirty="0" smtClean="0"/>
              <a:t>Tomm 2018    http</a:t>
            </a:r>
            <a:r>
              <a:rPr lang="en-US" sz="1200" i="1" dirty="0"/>
              <a:t>://sciencespot.net/</a:t>
            </a:r>
          </a:p>
        </p:txBody>
      </p:sp>
      <p:pic>
        <p:nvPicPr>
          <p:cNvPr id="2055" name="Picture 7" descr="scistartlogo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381250" cy="447675"/>
          </a:xfrm>
          <a:prstGeom prst="rect">
            <a:avLst/>
          </a:prstGeom>
          <a:noFill/>
        </p:spPr>
      </p:pic>
      <p:pic>
        <p:nvPicPr>
          <p:cNvPr id="2056" name="Picture 8" descr="j023397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4191000"/>
            <a:ext cx="1946275" cy="2286000"/>
          </a:xfrm>
          <a:prstGeom prst="rect">
            <a:avLst/>
          </a:prstGeom>
          <a:noFill/>
        </p:spPr>
      </p:pic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609600" y="609600"/>
            <a:ext cx="8153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381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00FF"/>
                </a:solidFill>
                <a:latin typeface="Cooper Black"/>
              </a:rPr>
              <a:t>Science Scramble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76200" y="76200"/>
            <a:ext cx="8915400" cy="946150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 dirty="0">
                <a:latin typeface="Times New Roman" pitchFamily="18" charset="0"/>
              </a:rPr>
              <a:t>Can you unscramble all the words below?</a:t>
            </a:r>
            <a:br>
              <a:rPr lang="en-US" sz="2800" b="1" dirty="0">
                <a:latin typeface="Times New Roman" pitchFamily="18" charset="0"/>
              </a:rPr>
            </a:br>
            <a:r>
              <a:rPr lang="en-US" sz="2800" b="1" dirty="0">
                <a:latin typeface="Times New Roman" pitchFamily="18" charset="0"/>
              </a:rPr>
              <a:t>Hint:  They all start with the letters X, Y, or Z.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632647" y="1524000"/>
            <a:ext cx="52827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a </a:t>
            </a:r>
            <a:r>
              <a:rPr lang="en-US" sz="2800" dirty="0" smtClean="0">
                <a:latin typeface="Times New Roman" pitchFamily="18" charset="0"/>
              </a:rPr>
              <a:t>type of land</a:t>
            </a:r>
            <a:r>
              <a:rPr lang="en-US" sz="2800" u="sng" dirty="0" smtClean="0">
                <a:latin typeface="Times New Roman" pitchFamily="18" charset="0"/>
              </a:rPr>
              <a:t>scape</a:t>
            </a:r>
            <a:r>
              <a:rPr lang="en-US" sz="2800" dirty="0" smtClean="0">
                <a:latin typeface="Times New Roman" pitchFamily="18" charset="0"/>
              </a:rPr>
              <a:t> that needs very little water.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8600" y="2695575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YELW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657600" y="2693988"/>
            <a:ext cx="504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 type of fever transmitted by a species of mosquitoes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28600" y="4022725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YOK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3657600" y="4020671"/>
            <a:ext cx="5046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“feed” an embryo in an egg.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228600" y="50276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OT</a:t>
            </a:r>
            <a:r>
              <a:rPr lang="en-US" sz="2800" b="1" dirty="0" smtClean="0">
                <a:latin typeface="Times New Roman" pitchFamily="18" charset="0"/>
              </a:rPr>
              <a:t>Y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3657600" y="5025559"/>
            <a:ext cx="5046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a fertilized egg.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228600" y="59578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OI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3100" name="Text Box 28"/>
          <p:cNvSpPr txBox="1">
            <a:spLocks noChangeArrowheads="1"/>
          </p:cNvSpPr>
          <p:nvPr/>
        </p:nvSpPr>
        <p:spPr bwMode="auto">
          <a:xfrm>
            <a:off x="3657600" y="5957888"/>
            <a:ext cx="5046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I’m your sign!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228600" y="15240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XR</a:t>
            </a: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ISC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3632647" y="1143000"/>
            <a:ext cx="528275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1. I’m a </a:t>
            </a:r>
            <a:r>
              <a:rPr lang="en-US" sz="2800" dirty="0" smtClean="0">
                <a:latin typeface="Times New Roman" pitchFamily="18" charset="0"/>
              </a:rPr>
              <a:t>type of land</a:t>
            </a:r>
            <a:r>
              <a:rPr lang="en-US" sz="2800" u="sng" dirty="0" smtClean="0">
                <a:latin typeface="Times New Roman" pitchFamily="18" charset="0"/>
              </a:rPr>
              <a:t>scape</a:t>
            </a:r>
            <a:r>
              <a:rPr lang="en-US" sz="2800" dirty="0" smtClean="0">
                <a:latin typeface="Times New Roman" pitchFamily="18" charset="0"/>
              </a:rPr>
              <a:t> that needs very little water.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228600" y="2390775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L</a:t>
            </a:r>
            <a:r>
              <a:rPr lang="en-US" sz="2800" b="1" dirty="0" smtClean="0">
                <a:latin typeface="Times New Roman" pitchFamily="18" charset="0"/>
              </a:rPr>
              <a:t>YELW</a:t>
            </a:r>
            <a:r>
              <a:rPr lang="en-US" sz="2800" b="1" dirty="0" smtClean="0">
                <a:latin typeface="Times New Roman" pitchFamily="18" charset="0"/>
              </a:rPr>
              <a:t>O</a:t>
            </a:r>
            <a:r>
              <a:rPr lang="en-US" sz="2800" b="1" dirty="0" smtClean="0">
                <a:latin typeface="Times New Roman" pitchFamily="18" charset="0"/>
              </a:rPr>
              <a:t> 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3657600" y="2389188"/>
            <a:ext cx="504666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2. </a:t>
            </a:r>
            <a:r>
              <a:rPr lang="en-US" sz="2800" dirty="0" smtClean="0">
                <a:latin typeface="Times New Roman" pitchFamily="18" charset="0"/>
              </a:rPr>
              <a:t>A type of fever transmitted by a species of mosquitoes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228600" y="3717925"/>
            <a:ext cx="38100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YOK</a:t>
            </a:r>
            <a:r>
              <a:rPr lang="en-US" sz="2800" b="1" dirty="0" smtClean="0">
                <a:latin typeface="Times New Roman" pitchFamily="18" charset="0"/>
              </a:rPr>
              <a:t>L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19" name="Text Box 17"/>
          <p:cNvSpPr txBox="1">
            <a:spLocks noChangeArrowheads="1"/>
          </p:cNvSpPr>
          <p:nvPr/>
        </p:nvSpPr>
        <p:spPr bwMode="auto">
          <a:xfrm>
            <a:off x="3657600" y="3715871"/>
            <a:ext cx="5046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3. </a:t>
            </a:r>
            <a:r>
              <a:rPr lang="en-US" sz="2800" dirty="0" smtClean="0">
                <a:latin typeface="Times New Roman" pitchFamily="18" charset="0"/>
              </a:rPr>
              <a:t>I “feed” an embryo in an egg.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0" name="Text Box 19"/>
          <p:cNvSpPr txBox="1">
            <a:spLocks noChangeArrowheads="1"/>
          </p:cNvSpPr>
          <p:nvPr/>
        </p:nvSpPr>
        <p:spPr bwMode="auto">
          <a:xfrm>
            <a:off x="228600" y="4722813"/>
            <a:ext cx="3657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</a:t>
            </a:r>
            <a:r>
              <a:rPr lang="en-US" sz="2800" b="1" dirty="0" smtClean="0">
                <a:latin typeface="Times New Roman" pitchFamily="18" charset="0"/>
              </a:rPr>
              <a:t>G</a:t>
            </a:r>
            <a:r>
              <a:rPr lang="en-US" sz="2800" b="1" dirty="0" smtClean="0">
                <a:latin typeface="Times New Roman" pitchFamily="18" charset="0"/>
              </a:rPr>
              <a:t>OT</a:t>
            </a:r>
            <a:r>
              <a:rPr lang="en-US" sz="2800" b="1" dirty="0" smtClean="0">
                <a:latin typeface="Times New Roman" pitchFamily="18" charset="0"/>
              </a:rPr>
              <a:t>Y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3657600" y="4720759"/>
            <a:ext cx="504666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4. </a:t>
            </a:r>
            <a:r>
              <a:rPr lang="en-US" sz="2800" dirty="0" smtClean="0">
                <a:latin typeface="Times New Roman" pitchFamily="18" charset="0"/>
              </a:rPr>
              <a:t>I’m a fertilized egg.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228600" y="5653088"/>
            <a:ext cx="3657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</a:t>
            </a:r>
            <a:r>
              <a:rPr lang="en-US" sz="2800" b="1" dirty="0" smtClean="0">
                <a:latin typeface="Times New Roman" pitchFamily="18" charset="0"/>
              </a:rPr>
              <a:t>D</a:t>
            </a:r>
            <a:r>
              <a:rPr lang="en-US" sz="2800" b="1" dirty="0" smtClean="0">
                <a:latin typeface="Times New Roman" pitchFamily="18" charset="0"/>
              </a:rPr>
              <a:t>OI</a:t>
            </a:r>
            <a:r>
              <a:rPr lang="en-US" sz="2800" b="1" dirty="0" smtClean="0">
                <a:latin typeface="Times New Roman" pitchFamily="18" charset="0"/>
              </a:rPr>
              <a:t>C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23" name="Text Box 28"/>
          <p:cNvSpPr txBox="1">
            <a:spLocks noChangeArrowheads="1"/>
          </p:cNvSpPr>
          <p:nvPr/>
        </p:nvSpPr>
        <p:spPr bwMode="auto">
          <a:xfrm>
            <a:off x="3657600" y="5653088"/>
            <a:ext cx="50466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</a:rPr>
              <a:t>5. </a:t>
            </a:r>
            <a:r>
              <a:rPr lang="en-US" sz="2800" dirty="0" smtClean="0">
                <a:latin typeface="Times New Roman" pitchFamily="18" charset="0"/>
              </a:rPr>
              <a:t>I’m your sign!</a:t>
            </a:r>
            <a:endParaRPr lang="en-US" sz="2800" dirty="0">
              <a:latin typeface="Times New Roman" pitchFamily="18" charset="0"/>
            </a:endParaRPr>
          </a:p>
        </p:txBody>
      </p:sp>
      <p:sp>
        <p:nvSpPr>
          <p:cNvPr id="24" name="Text Box 13"/>
          <p:cNvSpPr txBox="1">
            <a:spLocks noChangeArrowheads="1"/>
          </p:cNvSpPr>
          <p:nvPr/>
        </p:nvSpPr>
        <p:spPr bwMode="auto">
          <a:xfrm>
            <a:off x="228600" y="1219200"/>
            <a:ext cx="3962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XR</a:t>
            </a:r>
            <a:r>
              <a:rPr lang="en-US" sz="2800" b="1" dirty="0" smtClean="0">
                <a:latin typeface="Times New Roman" pitchFamily="18" charset="0"/>
              </a:rPr>
              <a:t>PE</a:t>
            </a:r>
            <a:r>
              <a:rPr lang="en-US" sz="2800" b="1" dirty="0" smtClean="0">
                <a:latin typeface="Times New Roman" pitchFamily="18" charset="0"/>
              </a:rPr>
              <a:t>ISC</a:t>
            </a:r>
            <a:r>
              <a:rPr lang="en-US" sz="2800" b="1" dirty="0" smtClean="0">
                <a:latin typeface="Times New Roman" pitchFamily="18" charset="0"/>
              </a:rPr>
              <a:t>E</a:t>
            </a:r>
            <a:r>
              <a:rPr lang="en-US" sz="2800" b="1" dirty="0" smtClean="0">
                <a:latin typeface="Times New Roman" pitchFamily="18" charset="0"/>
              </a:rPr>
              <a:t>A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76200" y="304800"/>
            <a:ext cx="8915400" cy="519113"/>
          </a:xfrm>
          <a:prstGeom prst="rect">
            <a:avLst/>
          </a:prstGeom>
          <a:solidFill>
            <a:srgbClr val="99FF33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2800" b="1">
                <a:latin typeface="Times New Roman" pitchFamily="18" charset="0"/>
              </a:rPr>
              <a:t>The answers are …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320040" y="121920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XERISCAPE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320040" y="2514600"/>
            <a:ext cx="31089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YELLOW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0040" y="3671887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YOLK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320040" y="4697413"/>
            <a:ext cx="3108960" cy="519112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ZYGOTE</a:t>
            </a:r>
            <a:endParaRPr lang="en-US" sz="2800" b="1" dirty="0">
              <a:latin typeface="Times New Roman" pitchFamily="18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320040" y="5683250"/>
            <a:ext cx="3108960" cy="519113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 smtClean="0">
                <a:latin typeface="Times New Roman" pitchFamily="18" charset="0"/>
              </a:rPr>
              <a:t>ZODIAC</a:t>
            </a:r>
            <a:endParaRPr lang="en-US" sz="2800" b="1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7" grpId="0" animBg="1"/>
      <p:bldP spid="8199" grpId="0" animBg="1"/>
      <p:bldP spid="8201" grpId="0" animBg="1"/>
      <p:bldP spid="820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145</Words>
  <Application>Microsoft Office PowerPoint</Application>
  <PresentationFormat>On-screen Show (4:3)</PresentationFormat>
  <Paragraphs>30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Times New Roman</vt:lpstr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Tracy Trimpe</dc:creator>
  <cp:lastModifiedBy>Tracy Tomm</cp:lastModifiedBy>
  <cp:revision>68</cp:revision>
  <dcterms:created xsi:type="dcterms:W3CDTF">2007-07-27T19:50:33Z</dcterms:created>
  <dcterms:modified xsi:type="dcterms:W3CDTF">2018-08-14T03:51:35Z</dcterms:modified>
</cp:coreProperties>
</file>