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8A025-AE85-460C-9546-ECBD97F52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FE9D1-13B1-4E31-AFE2-2A9B2A9F9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9B8EE-44A5-43C6-8E8A-152DEC7BA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F6019-5384-4218-99EF-96A7911C2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5D70C-8906-4B2B-879A-DB5530F65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2AE4-D0D7-44B5-AD57-96DFA175C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2ED74-D0A6-46E2-BA62-445C1968B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C95C8-CFFD-4D95-A855-240EDD6F9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1440-356E-41D7-BBFE-53489524E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AF2A-7056-4F3F-83AE-54880BC45A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3A2AA-B1DF-469B-8638-A2D5F7B7B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89DBE8-E698-4A65-8CF6-DF03683D28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“S”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S.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SE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HI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CA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TE</a:t>
            </a:r>
            <a:r>
              <a:rPr lang="en-US" sz="2800" b="1" dirty="0" smtClean="0">
                <a:latin typeface="Times New Roman" pitchFamily="18" charset="0"/>
              </a:rPr>
              <a:t>LIS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28600" y="47625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</a:rPr>
              <a:t>OG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LRA</a:t>
            </a:r>
            <a:r>
              <a:rPr lang="en-US" sz="2800" b="1" dirty="0" smtClean="0">
                <a:latin typeface="Times New Roman" pitchFamily="18" charset="0"/>
              </a:rPr>
              <a:t>SO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It’s the SI unit for time.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It’s one type of volcano.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Rocks with Si and O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3733800" y="47529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 am a type of air pollution.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3733800" y="5729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Type of eclipse where the moon “hides” the sun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SE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ON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LE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HI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CA</a:t>
            </a:r>
            <a:r>
              <a:rPr lang="en-US" sz="2800" b="1" dirty="0" smtClean="0">
                <a:latin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</a:rPr>
              <a:t>TE</a:t>
            </a:r>
            <a:r>
              <a:rPr lang="en-US" sz="2800" b="1" dirty="0" smtClean="0">
                <a:latin typeface="Times New Roman" pitchFamily="18" charset="0"/>
              </a:rPr>
              <a:t>LIS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28600" y="47625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</a:rPr>
              <a:t>OG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LRA</a:t>
            </a:r>
            <a:r>
              <a:rPr lang="en-US" sz="2800" b="1" dirty="0" smtClean="0">
                <a:latin typeface="Times New Roman" pitchFamily="18" charset="0"/>
              </a:rPr>
              <a:t>SO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SECOND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SHIELD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SILICATES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625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SMOG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715000"/>
            <a:ext cx="27432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SOLAR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It’s the SI unit for time.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It’s one type of volcano.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Rocks with Si and O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733800" y="475297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 am a type of air pollution.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3733800" y="5729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Type of eclipse where the moon “hides” the sun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73</cp:revision>
  <dcterms:created xsi:type="dcterms:W3CDTF">2007-07-27T19:50:33Z</dcterms:created>
  <dcterms:modified xsi:type="dcterms:W3CDTF">2018-08-14T03:27:43Z</dcterms:modified>
</cp:coreProperties>
</file>