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99FF33"/>
    <a:srgbClr val="009900"/>
    <a:srgbClr val="66CCFF"/>
    <a:srgbClr val="99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F6A9D-6D92-4362-8D6B-7D8397A101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54BB1-057C-43A4-811D-63BB6D5093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1E9EE-FCDE-42A0-9D40-15C3389B32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97D34E-F85C-4BF0-8BA1-A3CFE25302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47E82-F946-46FE-A418-1F6F09DA03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B5422-0891-4489-BED4-4860EAEEA9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43F603-143E-434E-9C4D-2E08596DE6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928EF-4CC9-4571-82D5-26DA9015E3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6E4BD-FE68-493A-855A-3509AF59C9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0E7FA-7622-4D4B-B152-14B22B9A03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D90E8-F26D-44C0-AA3E-EA83F0D608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26746F8-F8BC-4904-A499-792D8107FD0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429000" y="4648200"/>
            <a:ext cx="449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“</a:t>
            </a:r>
            <a:r>
              <a:rPr lang="en-US" sz="3600" b="1" dirty="0" smtClean="0">
                <a:latin typeface="Times New Roman" pitchFamily="18" charset="0"/>
              </a:rPr>
              <a:t>Q &amp; R” </a:t>
            </a:r>
            <a:r>
              <a:rPr lang="en-US" sz="3600" b="1" dirty="0">
                <a:latin typeface="Times New Roman" pitchFamily="18" charset="0"/>
              </a:rPr>
              <a:t>Words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447800" y="6400800"/>
            <a:ext cx="640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200" i="1" dirty="0"/>
              <a:t>T. </a:t>
            </a:r>
            <a:r>
              <a:rPr lang="en-US" sz="1200" i="1" dirty="0" smtClean="0"/>
              <a:t>Tomm 2018   </a:t>
            </a:r>
            <a:r>
              <a:rPr lang="en-US" sz="1200" i="1" dirty="0"/>
              <a:t>http://sciencespot.net/</a:t>
            </a:r>
          </a:p>
        </p:txBody>
      </p:sp>
      <p:pic>
        <p:nvPicPr>
          <p:cNvPr id="2055" name="Picture 7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</p:spPr>
      </p:pic>
      <p:pic>
        <p:nvPicPr>
          <p:cNvPr id="2056" name="Picture 8" descr="j02339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191000"/>
            <a:ext cx="1946275" cy="2286000"/>
          </a:xfrm>
          <a:prstGeom prst="rect">
            <a:avLst/>
          </a:prstGeom>
          <a:noFill/>
        </p:spPr>
      </p:pic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609600" y="609600"/>
            <a:ext cx="81534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00FF"/>
                </a:solidFill>
                <a:latin typeface="Cooper Black"/>
              </a:rPr>
              <a:t>Science Scramble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6200" y="381000"/>
            <a:ext cx="8915400" cy="946150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2800" b="1" dirty="0">
                <a:latin typeface="Times New Roman" pitchFamily="18" charset="0"/>
              </a:rPr>
              <a:t>Can you unscramble all the words below?</a:t>
            </a:r>
            <a:br>
              <a:rPr lang="en-US" sz="2800" b="1" dirty="0">
                <a:latin typeface="Times New Roman" pitchFamily="18" charset="0"/>
              </a:rPr>
            </a:br>
            <a:r>
              <a:rPr lang="en-US" sz="2800" b="1" dirty="0">
                <a:latin typeface="Times New Roman" pitchFamily="18" charset="0"/>
              </a:rPr>
              <a:t>Hint:  They all start with the letter </a:t>
            </a:r>
            <a:r>
              <a:rPr lang="en-US" sz="2800" b="1" dirty="0" smtClean="0">
                <a:latin typeface="Times New Roman" pitchFamily="18" charset="0"/>
              </a:rPr>
              <a:t>Q or R.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28600" y="16764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Q</a:t>
            </a:r>
            <a:r>
              <a:rPr lang="en-US" sz="2800" b="1" dirty="0" smtClean="0">
                <a:latin typeface="Times New Roman" pitchFamily="18" charset="0"/>
              </a:rPr>
              <a:t>R</a:t>
            </a:r>
            <a:r>
              <a:rPr lang="en-US" sz="2800" b="1" dirty="0" smtClean="0">
                <a:latin typeface="Times New Roman" pitchFamily="18" charset="0"/>
              </a:rPr>
              <a:t>U</a:t>
            </a:r>
            <a:r>
              <a:rPr lang="en-US" sz="2800" b="1" dirty="0" smtClean="0">
                <a:latin typeface="Times New Roman" pitchFamily="18" charset="0"/>
              </a:rPr>
              <a:t>Y</a:t>
            </a:r>
            <a:r>
              <a:rPr lang="en-US" sz="2800" b="1" dirty="0" smtClean="0">
                <a:latin typeface="Times New Roman" pitchFamily="18" charset="0"/>
              </a:rPr>
              <a:t>AR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4191000" y="1676400"/>
            <a:ext cx="472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1. </a:t>
            </a:r>
            <a:r>
              <a:rPr lang="en-US" sz="2800" dirty="0" smtClean="0">
                <a:latin typeface="Times New Roman" pitchFamily="18" charset="0"/>
              </a:rPr>
              <a:t>You’ll find rocks &amp; minerals.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228600" y="2590800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Q</a:t>
            </a:r>
            <a:r>
              <a:rPr lang="en-US" sz="2800" b="1" dirty="0" smtClean="0">
                <a:latin typeface="Times New Roman" pitchFamily="18" charset="0"/>
              </a:rPr>
              <a:t>S</a:t>
            </a:r>
            <a:r>
              <a:rPr lang="en-US" sz="2800" b="1" dirty="0" smtClean="0">
                <a:latin typeface="Times New Roman" pitchFamily="18" charset="0"/>
              </a:rPr>
              <a:t>UA</a:t>
            </a:r>
            <a:r>
              <a:rPr lang="en-US" sz="2800" b="1" dirty="0" smtClean="0">
                <a:latin typeface="Times New Roman" pitchFamily="18" charset="0"/>
              </a:rPr>
              <a:t>R</a:t>
            </a:r>
            <a:r>
              <a:rPr lang="en-US" sz="2800" b="1" dirty="0" smtClean="0">
                <a:latin typeface="Times New Roman" pitchFamily="18" charset="0"/>
              </a:rPr>
              <a:t>A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4191000" y="2590800"/>
            <a:ext cx="45132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2. </a:t>
            </a:r>
            <a:r>
              <a:rPr lang="en-US" sz="2800" dirty="0" smtClean="0">
                <a:latin typeface="Times New Roman" pitchFamily="18" charset="0"/>
              </a:rPr>
              <a:t>I’m a celestial object emitting a lot of energy.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228600" y="3900488"/>
            <a:ext cx="3810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R</a:t>
            </a:r>
            <a:r>
              <a:rPr lang="en-US" sz="2800" b="1" dirty="0" smtClean="0">
                <a:latin typeface="Times New Roman" pitchFamily="18" charset="0"/>
              </a:rPr>
              <a:t>N</a:t>
            </a:r>
            <a:r>
              <a:rPr lang="en-US" sz="2800" b="1" dirty="0" smtClean="0">
                <a:latin typeface="Times New Roman" pitchFamily="18" charset="0"/>
              </a:rPr>
              <a:t>IS</a:t>
            </a:r>
            <a:r>
              <a:rPr lang="en-US" sz="2800" b="1" dirty="0" smtClean="0">
                <a:latin typeface="Times New Roman" pitchFamily="18" charset="0"/>
              </a:rPr>
              <a:t>G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4191000" y="3900488"/>
            <a:ext cx="4513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3. </a:t>
            </a:r>
            <a:r>
              <a:rPr lang="en-US" sz="2800" dirty="0" smtClean="0">
                <a:latin typeface="Times New Roman" pitchFamily="18" charset="0"/>
              </a:rPr>
              <a:t>Saturn has these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228600" y="4814888"/>
            <a:ext cx="3657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R</a:t>
            </a:r>
            <a:r>
              <a:rPr lang="en-US" sz="2800" b="1" dirty="0" smtClean="0">
                <a:latin typeface="Times New Roman" pitchFamily="18" charset="0"/>
              </a:rPr>
              <a:t>IOC</a:t>
            </a:r>
            <a:r>
              <a:rPr lang="en-US" sz="2800" b="1" dirty="0" smtClean="0">
                <a:latin typeface="Times New Roman" pitchFamily="18" charset="0"/>
              </a:rPr>
              <a:t>EATN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4191000" y="4814888"/>
            <a:ext cx="45132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4. </a:t>
            </a:r>
            <a:r>
              <a:rPr lang="en-US" sz="2800" dirty="0" smtClean="0">
                <a:latin typeface="Times New Roman" pitchFamily="18" charset="0"/>
              </a:rPr>
              <a:t>Baking soda + vinegar?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228600" y="57150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RLIC</a:t>
            </a:r>
            <a:r>
              <a:rPr lang="en-US" sz="2800" b="1" dirty="0" smtClean="0">
                <a:latin typeface="Times New Roman" pitchFamily="18" charset="0"/>
              </a:rPr>
              <a:t>ONEP</a:t>
            </a:r>
            <a:r>
              <a:rPr lang="en-US" sz="2800" b="1" dirty="0" smtClean="0">
                <a:latin typeface="Times New Roman" pitchFamily="18" charset="0"/>
              </a:rPr>
              <a:t>ATI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4191000" y="5715000"/>
            <a:ext cx="45132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5. </a:t>
            </a:r>
            <a:r>
              <a:rPr lang="en-US" sz="2800" dirty="0" smtClean="0">
                <a:latin typeface="Times New Roman" pitchFamily="18" charset="0"/>
              </a:rPr>
              <a:t>Occurs when DNA makes copies of itself</a:t>
            </a:r>
            <a:endParaRPr lang="en-US" sz="2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228600" y="16764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QUARRY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4191000" y="1676400"/>
            <a:ext cx="472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1. </a:t>
            </a:r>
            <a:r>
              <a:rPr lang="en-US" sz="2800" dirty="0" smtClean="0">
                <a:latin typeface="Times New Roman" pitchFamily="18" charset="0"/>
              </a:rPr>
              <a:t>You’ll find rocks &amp; minerals.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228600" y="2590800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QUASAR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4191000" y="2590800"/>
            <a:ext cx="45132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2. </a:t>
            </a:r>
            <a:r>
              <a:rPr lang="en-US" sz="2800" dirty="0" smtClean="0">
                <a:latin typeface="Times New Roman" pitchFamily="18" charset="0"/>
              </a:rPr>
              <a:t>I’m a celestial object emitting a lot of energy.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228600" y="3900488"/>
            <a:ext cx="3810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RINGS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4191000" y="3900488"/>
            <a:ext cx="4513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3. </a:t>
            </a:r>
            <a:r>
              <a:rPr lang="en-US" sz="2800" dirty="0" smtClean="0">
                <a:latin typeface="Times New Roman" pitchFamily="18" charset="0"/>
              </a:rPr>
              <a:t>Saturn has these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228600" y="4814888"/>
            <a:ext cx="3657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REACTION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4191000" y="4814888"/>
            <a:ext cx="45132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4. </a:t>
            </a:r>
            <a:r>
              <a:rPr lang="en-US" sz="2800" dirty="0" smtClean="0">
                <a:latin typeface="Times New Roman" pitchFamily="18" charset="0"/>
              </a:rPr>
              <a:t>Baking soda + vinegar?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228600" y="57150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REPLICATION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24" name="Text Box 28"/>
          <p:cNvSpPr txBox="1">
            <a:spLocks noChangeArrowheads="1"/>
          </p:cNvSpPr>
          <p:nvPr/>
        </p:nvSpPr>
        <p:spPr bwMode="auto">
          <a:xfrm>
            <a:off x="4191000" y="5715000"/>
            <a:ext cx="45132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5. </a:t>
            </a:r>
            <a:r>
              <a:rPr lang="en-US" sz="2800" dirty="0" smtClean="0">
                <a:latin typeface="Times New Roman" pitchFamily="18" charset="0"/>
              </a:rPr>
              <a:t>Occurs when DNA makes copies of itself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76200" y="593725"/>
            <a:ext cx="8915400" cy="519113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</a:rPr>
              <a:t>The answers are …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28600" y="1828800"/>
            <a:ext cx="310896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QUARRY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28600" y="2667000"/>
            <a:ext cx="310896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QUASAR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28600" y="4052888"/>
            <a:ext cx="3108960" cy="519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RINGS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28600" y="4967288"/>
            <a:ext cx="3108960" cy="519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REACTION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600" y="5867400"/>
            <a:ext cx="310896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REPLICATION</a:t>
            </a:r>
            <a:endParaRPr lang="en-US" sz="28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  <p:bldP spid="8197" grpId="0" animBg="1"/>
      <p:bldP spid="8199" grpId="0" animBg="1"/>
      <p:bldP spid="8201" grpId="0" animBg="1"/>
      <p:bldP spid="820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125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Tracy Tomm</cp:lastModifiedBy>
  <cp:revision>62</cp:revision>
  <dcterms:created xsi:type="dcterms:W3CDTF">2007-07-27T19:50:33Z</dcterms:created>
  <dcterms:modified xsi:type="dcterms:W3CDTF">2018-08-14T03:22:31Z</dcterms:modified>
</cp:coreProperties>
</file>