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99FF33"/>
    <a:srgbClr val="009900"/>
    <a:srgbClr val="66CCFF"/>
    <a:srgbClr val="99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29190-D0DC-46EB-9217-FA66C0974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BCC31-A784-4B46-B876-6DE2F4F34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7117B-C6D1-4DD9-85A6-2CF244F252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1A3A9-E20F-40B1-ADA5-8194E720E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E8D10-23BF-4958-A619-3C98BEF43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9733F-508D-4D01-8707-EBDB501CB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039C8-88FF-4298-9C2F-2C0CA0C5F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2E53C-DCBD-419E-842C-2EA9465F9E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11C66-0C04-4CF2-B806-735E7C1AF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F85C3-EB9B-4907-8261-E7E9F09F9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F5854-C0D8-4CCB-9956-C1BC54711E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1575569-DE9C-4015-82C3-E62A60EA0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3429000" y="4648200"/>
            <a:ext cx="449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</a:rPr>
              <a:t>“P” Words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1447800" y="6400800"/>
            <a:ext cx="640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200" i="1" dirty="0"/>
              <a:t>T. </a:t>
            </a:r>
            <a:r>
              <a:rPr lang="en-US" sz="1200" i="1" dirty="0" smtClean="0"/>
              <a:t>Tomm 2018   http</a:t>
            </a:r>
            <a:r>
              <a:rPr lang="en-US" sz="1200" i="1" dirty="0"/>
              <a:t>://sciencespot.net/</a:t>
            </a:r>
          </a:p>
        </p:txBody>
      </p:sp>
      <p:pic>
        <p:nvPicPr>
          <p:cNvPr id="2052" name="Picture 7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8" descr="j02339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191000"/>
            <a:ext cx="19462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WordArt 4"/>
          <p:cNvSpPr>
            <a:spLocks noChangeArrowheads="1" noChangeShapeType="1" noTextEdit="1"/>
          </p:cNvSpPr>
          <p:nvPr/>
        </p:nvSpPr>
        <p:spPr bwMode="auto">
          <a:xfrm>
            <a:off x="609600" y="609600"/>
            <a:ext cx="81534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00FF"/>
                </a:solidFill>
                <a:latin typeface="Cooper Black"/>
              </a:rPr>
              <a:t>Science Scramble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76200" y="228600"/>
            <a:ext cx="8915400" cy="946150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800" b="1" dirty="0">
                <a:latin typeface="Times New Roman" pitchFamily="18" charset="0"/>
              </a:rPr>
              <a:t>Can you unscramble all the words below?</a:t>
            </a:r>
            <a:br>
              <a:rPr lang="en-US" sz="2800" b="1" dirty="0">
                <a:latin typeface="Times New Roman" pitchFamily="18" charset="0"/>
              </a:rPr>
            </a:br>
            <a:r>
              <a:rPr lang="en-US" sz="2800" b="1" dirty="0">
                <a:latin typeface="Times New Roman" pitchFamily="18" charset="0"/>
              </a:rPr>
              <a:t>Hint:  They all start with the letter P.</a:t>
            </a:r>
          </a:p>
        </p:txBody>
      </p:sp>
      <p:sp>
        <p:nvSpPr>
          <p:cNvPr id="23" name="Text Box 28"/>
          <p:cNvSpPr txBox="1">
            <a:spLocks noChangeArrowheads="1"/>
          </p:cNvSpPr>
          <p:nvPr/>
        </p:nvSpPr>
        <p:spPr bwMode="auto">
          <a:xfrm>
            <a:off x="4191000" y="1524000"/>
            <a:ext cx="472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1. I’m </a:t>
            </a:r>
            <a:r>
              <a:rPr lang="en-US" sz="2800" dirty="0" smtClean="0">
                <a:latin typeface="Times New Roman" pitchFamily="18" charset="0"/>
              </a:rPr>
              <a:t>a light particle.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24" name="Text Box 30"/>
          <p:cNvSpPr txBox="1">
            <a:spLocks noChangeArrowheads="1"/>
          </p:cNvSpPr>
          <p:nvPr/>
        </p:nvSpPr>
        <p:spPr bwMode="auto">
          <a:xfrm>
            <a:off x="4191000" y="3543300"/>
            <a:ext cx="45132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3. </a:t>
            </a:r>
            <a:r>
              <a:rPr lang="en-US" sz="2800" dirty="0" smtClean="0">
                <a:latin typeface="Times New Roman" pitchFamily="18" charset="0"/>
              </a:rPr>
              <a:t>Earth’s crust is split into these.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191000" y="4857750"/>
            <a:ext cx="4513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4. </a:t>
            </a:r>
            <a:r>
              <a:rPr lang="en-US" sz="2800" dirty="0" smtClean="0">
                <a:latin typeface="Times New Roman" pitchFamily="18" charset="0"/>
              </a:rPr>
              <a:t>The study of fossils 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26" name="Text Box 32"/>
          <p:cNvSpPr txBox="1">
            <a:spLocks noChangeArrowheads="1"/>
          </p:cNvSpPr>
          <p:nvPr/>
        </p:nvSpPr>
        <p:spPr bwMode="auto">
          <a:xfrm>
            <a:off x="4191000" y="5867400"/>
            <a:ext cx="495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5. </a:t>
            </a:r>
            <a:r>
              <a:rPr lang="en-US" sz="2800" dirty="0" smtClean="0">
                <a:latin typeface="Times New Roman" pitchFamily="18" charset="0"/>
              </a:rPr>
              <a:t>The study of matter &amp; energy 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27" name="Text Box 33"/>
          <p:cNvSpPr txBox="1">
            <a:spLocks noChangeArrowheads="1"/>
          </p:cNvSpPr>
          <p:nvPr/>
        </p:nvSpPr>
        <p:spPr bwMode="auto">
          <a:xfrm>
            <a:off x="4191000" y="2533650"/>
            <a:ext cx="4513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2. </a:t>
            </a:r>
            <a:r>
              <a:rPr lang="en-US" sz="2800" dirty="0" smtClean="0">
                <a:latin typeface="Times New Roman" pitchFamily="18" charset="0"/>
              </a:rPr>
              <a:t>North or south?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457200" y="1524000"/>
            <a:ext cx="356616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HOPOTN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457200" y="2517775"/>
            <a:ext cx="356616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LEOP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457200" y="3511550"/>
            <a:ext cx="356616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TPAESL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457200" y="4810125"/>
            <a:ext cx="35661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PAGYONELTOLO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457200" y="5805488"/>
            <a:ext cx="356616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CPYSHIS</a:t>
            </a:r>
            <a:endParaRPr lang="en-US" sz="28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533400" y="1524000"/>
            <a:ext cx="356616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HOPOTN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33400" y="2517775"/>
            <a:ext cx="356616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LEOP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533400" y="3511550"/>
            <a:ext cx="356616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TPAESL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533400" y="4810125"/>
            <a:ext cx="35661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PAGYONELTOLO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533400" y="5805488"/>
            <a:ext cx="356616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CPYSHIS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76200" y="593725"/>
            <a:ext cx="8915400" cy="519113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</a:rPr>
              <a:t>The answers are …</a:t>
            </a:r>
          </a:p>
        </p:txBody>
      </p:sp>
      <p:sp>
        <p:nvSpPr>
          <p:cNvPr id="4104" name="Text Box 28"/>
          <p:cNvSpPr txBox="1">
            <a:spLocks noChangeArrowheads="1"/>
          </p:cNvSpPr>
          <p:nvPr/>
        </p:nvSpPr>
        <p:spPr bwMode="auto">
          <a:xfrm>
            <a:off x="4191000" y="1524000"/>
            <a:ext cx="472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1. I’m </a:t>
            </a:r>
            <a:r>
              <a:rPr lang="en-US" sz="2800" dirty="0" smtClean="0">
                <a:latin typeface="Times New Roman" pitchFamily="18" charset="0"/>
              </a:rPr>
              <a:t>a light particle.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4105" name="Text Box 30"/>
          <p:cNvSpPr txBox="1">
            <a:spLocks noChangeArrowheads="1"/>
          </p:cNvSpPr>
          <p:nvPr/>
        </p:nvSpPr>
        <p:spPr bwMode="auto">
          <a:xfrm>
            <a:off x="4191000" y="3543300"/>
            <a:ext cx="45132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3. </a:t>
            </a:r>
            <a:r>
              <a:rPr lang="en-US" sz="2800" dirty="0" smtClean="0">
                <a:latin typeface="Times New Roman" pitchFamily="18" charset="0"/>
              </a:rPr>
              <a:t>Earth’s crust is split into these.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4106" name="Text Box 31"/>
          <p:cNvSpPr txBox="1">
            <a:spLocks noChangeArrowheads="1"/>
          </p:cNvSpPr>
          <p:nvPr/>
        </p:nvSpPr>
        <p:spPr bwMode="auto">
          <a:xfrm>
            <a:off x="4191000" y="4857750"/>
            <a:ext cx="4513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4. </a:t>
            </a:r>
            <a:r>
              <a:rPr lang="en-US" sz="2800" dirty="0" smtClean="0">
                <a:latin typeface="Times New Roman" pitchFamily="18" charset="0"/>
              </a:rPr>
              <a:t>The study of fossils 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4107" name="Text Box 32"/>
          <p:cNvSpPr txBox="1">
            <a:spLocks noChangeArrowheads="1"/>
          </p:cNvSpPr>
          <p:nvPr/>
        </p:nvSpPr>
        <p:spPr bwMode="auto">
          <a:xfrm>
            <a:off x="4191000" y="5867400"/>
            <a:ext cx="495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5. </a:t>
            </a:r>
            <a:r>
              <a:rPr lang="en-US" sz="2800" dirty="0" smtClean="0">
                <a:latin typeface="Times New Roman" pitchFamily="18" charset="0"/>
              </a:rPr>
              <a:t>The study of matter &amp; energy 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4108" name="Text Box 33"/>
          <p:cNvSpPr txBox="1">
            <a:spLocks noChangeArrowheads="1"/>
          </p:cNvSpPr>
          <p:nvPr/>
        </p:nvSpPr>
        <p:spPr bwMode="auto">
          <a:xfrm>
            <a:off x="4191000" y="2533650"/>
            <a:ext cx="4513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2. </a:t>
            </a:r>
            <a:r>
              <a:rPr lang="en-US" sz="2800" dirty="0" smtClean="0">
                <a:latin typeface="Times New Roman" pitchFamily="18" charset="0"/>
              </a:rPr>
              <a:t>North or south?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57200" y="1524000"/>
            <a:ext cx="356616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PHOTON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57200" y="2517775"/>
            <a:ext cx="356616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POLE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57200" y="3511550"/>
            <a:ext cx="356616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PLATES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457200" y="4810125"/>
            <a:ext cx="356616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PALEONTOLOGY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457200" y="5805488"/>
            <a:ext cx="3566160" cy="5191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PHYSICS</a:t>
            </a:r>
            <a:endParaRPr lang="en-US" sz="28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/>
      <p:bldP spid="7173" grpId="0" animBg="1"/>
      <p:bldP spid="7175" grpId="0" animBg="1"/>
      <p:bldP spid="7177" grpId="0" animBg="1"/>
      <p:bldP spid="717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113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Trimpe</dc:creator>
  <cp:lastModifiedBy>Tracy Tomm</cp:lastModifiedBy>
  <cp:revision>61</cp:revision>
  <dcterms:created xsi:type="dcterms:W3CDTF">2007-07-27T19:50:33Z</dcterms:created>
  <dcterms:modified xsi:type="dcterms:W3CDTF">2018-08-14T03:22:52Z</dcterms:modified>
</cp:coreProperties>
</file>