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99FF33"/>
    <a:srgbClr val="009900"/>
    <a:srgbClr val="66CCFF"/>
    <a:srgbClr val="99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BF4EE-F9B4-463E-8150-34191CA3A0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154E2-5F4F-4B5F-BD8C-6E7E15CD4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342E0-5926-4DC0-9E1A-57C1B6DF70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45690-E39D-4248-93E0-E471C54987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4F423-4404-43EE-9648-B9DE2C549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C88A9-D652-40EA-95B9-EFFEB1205E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1F7CD-CBF9-44CE-BFFE-DBEC79C07A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56492-17BF-4402-95D8-729C7F06CE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EB0A8-7B3F-4F83-99BE-B35C05F5C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750FE-46DA-46AF-B46D-77D8F2E282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8C177-CAF8-4F99-973F-EAF89C6BEA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B7CC75-E3FF-4805-BBA5-47F26D6659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“I” Words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 smtClean="0"/>
              <a:t>T. Tomm 2018   http://sciencespot.net/</a:t>
            </a:r>
            <a:endParaRPr lang="en-US" sz="1200" i="1" dirty="0"/>
          </a:p>
        </p:txBody>
      </p:sp>
      <p:pic>
        <p:nvPicPr>
          <p:cNvPr id="2055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</p:spPr>
      </p:pic>
      <p:pic>
        <p:nvPicPr>
          <p:cNvPr id="2056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FF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94615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Can you unscramble all the words below?</a:t>
            </a:r>
            <a:b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Hint:  They all start with the letter I.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28600" y="16002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IFENIOCTN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038600" y="16002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It might make you sick.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28600" y="257492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INRRATETEBVE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038600" y="2574925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Butterflies are classified as this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28600" y="3646497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ISCTINNT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038600" y="3429000"/>
            <a:ext cx="487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Something an animal does automatically.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28600" y="4745831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STIENCS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038600" y="4745831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4. We can be a little creepy.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28600" y="56388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ISTMRENNUT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4038600" y="5638800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I help your </a:t>
            </a:r>
            <a:r>
              <a:rPr lang="en-US" sz="2800" dirty="0" smtClean="0">
                <a:latin typeface="Times New Roman" pitchFamily="18" charset="0"/>
              </a:rPr>
              <a:t>measure things. 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28600" y="16002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IFENIOCTN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038600" y="16002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It might make you sick.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28600" y="257492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INRRATETEBVE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038600" y="2574925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Butterflies are classified as this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28600" y="3646497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ISCTINNT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038600" y="3429000"/>
            <a:ext cx="487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Something an animal does automatically.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28600" y="4745831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STIENCS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038600" y="4745831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4. We can be a little creepy.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28600" y="56388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ISTMRENNUT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4038600" y="5638800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I help your </a:t>
            </a:r>
            <a:r>
              <a:rPr lang="en-US" sz="2800" dirty="0" smtClean="0">
                <a:latin typeface="Times New Roman" pitchFamily="18" charset="0"/>
              </a:rPr>
              <a:t>measure things. 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6200" y="304800"/>
            <a:ext cx="8915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3200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INFECTION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04800" y="2667000"/>
            <a:ext cx="3200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INVERTEBRATE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04800" y="3702050"/>
            <a:ext cx="3200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INSTINCT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04800" y="4738687"/>
            <a:ext cx="3200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INSECTS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304800" y="5653088"/>
            <a:ext cx="3200400" cy="519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INSTRUMENTS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121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50</cp:revision>
  <dcterms:created xsi:type="dcterms:W3CDTF">2007-07-27T19:50:33Z</dcterms:created>
  <dcterms:modified xsi:type="dcterms:W3CDTF">2018-08-14T02:25:20Z</dcterms:modified>
</cp:coreProperties>
</file>