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33CC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462C2-8E33-4DCB-A6C6-6FF11E58D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84D8F-C13E-4A35-9238-CEF70D225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E0DC8-D856-41CC-8F27-946C02FC2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89B05-4DC2-4871-8117-1C4ACFDEB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D531-DC45-4A6F-9220-2C54B81E1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7D43B-E4A6-42E4-9962-1A5889B1D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EECC-A3EF-4BD8-85DB-B0C06B2F7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53571-A1F8-445C-9D8F-FC0165715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52D09-470B-49CF-BC06-1B3D7BCAB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DF37A-2E80-4ACD-AC34-5E7FF019A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2F1A-2262-4A1C-B2F5-AA7DD48D2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1BF3788-C838-4A58-975A-2AD727066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85344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67"/>
              </a:avLst>
            </a:prstTxWarp>
          </a:bodyPr>
          <a:lstStyle/>
          <a:p>
            <a:pPr algn="ctr"/>
            <a:r>
              <a:rPr lang="en-US" sz="3600" kern="10" dirty="0">
                <a:ln w="412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Cooper Black"/>
              </a:rPr>
              <a:t>Cell </a:t>
            </a:r>
            <a:r>
              <a:rPr lang="en-US" sz="3600" kern="10" dirty="0" smtClean="0">
                <a:ln w="412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Cooper Black"/>
              </a:rPr>
              <a:t>Division</a:t>
            </a:r>
            <a:endParaRPr lang="en-US" sz="3600" kern="10" dirty="0">
              <a:ln w="41275">
                <a:solidFill>
                  <a:srgbClr val="000000"/>
                </a:solidFill>
                <a:round/>
                <a:headEnd/>
                <a:tailEnd/>
              </a:ln>
              <a:solidFill>
                <a:srgbClr val="92D050"/>
              </a:solidFill>
              <a:latin typeface="Cooper Black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3048000" y="5029200"/>
            <a:ext cx="5715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Do you remember the </a:t>
            </a:r>
            <a:br>
              <a:rPr lang="en-US" sz="3200" dirty="0" smtClean="0">
                <a:latin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</a:rPr>
              <a:t>stages in mitosis?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371600" y="64897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/>
              <a:t>T. Trimpe 2008   http://sciencespot.net/</a:t>
            </a:r>
          </a:p>
        </p:txBody>
      </p:sp>
      <p:pic>
        <p:nvPicPr>
          <p:cNvPr id="2053" name="Picture 8" descr="scistartlog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C:\Users\Tracy\AppData\Local\Microsoft\Windows\Temporary Internet Files\Content.IE5\R7YBRGGQ\MCBD20088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267200"/>
            <a:ext cx="19177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438400" y="6400800"/>
            <a:ext cx="4648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Image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 http://www.seop.yale.edu/imgs/mitosis.jpg</a:t>
            </a:r>
            <a:endParaRPr lang="en-US" sz="1200" spc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8784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85655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32526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79397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926268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Answer the questions using the cell images shown below.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/>
          <a:srcRect t="3333" r="60934" b="76667"/>
          <a:stretch>
            <a:fillRect/>
          </a:stretch>
        </p:blipFill>
        <p:spPr bwMode="auto">
          <a:xfrm>
            <a:off x="7239000" y="1295400"/>
            <a:ext cx="1568196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2"/>
          <a:srcRect t="80667" r="60934"/>
          <a:stretch>
            <a:fillRect/>
          </a:stretch>
        </p:blipFill>
        <p:spPr bwMode="auto">
          <a:xfrm>
            <a:off x="2052835" y="1295400"/>
            <a:ext cx="1622271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2"/>
          <a:srcRect t="23333" r="60934" b="58000"/>
          <a:stretch>
            <a:fillRect/>
          </a:stretch>
        </p:blipFill>
        <p:spPr bwMode="auto">
          <a:xfrm>
            <a:off x="304800" y="1295400"/>
            <a:ext cx="1680209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2"/>
          <a:srcRect t="42000" r="60934" b="39333"/>
          <a:stretch>
            <a:fillRect/>
          </a:stretch>
        </p:blipFill>
        <p:spPr bwMode="auto">
          <a:xfrm>
            <a:off x="5490967" y="1295400"/>
            <a:ext cx="1680209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2"/>
          <a:srcRect t="61200" r="60934" b="20133"/>
          <a:stretch>
            <a:fillRect/>
          </a:stretch>
        </p:blipFill>
        <p:spPr bwMode="auto">
          <a:xfrm>
            <a:off x="3742932" y="1295400"/>
            <a:ext cx="1680209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304800" y="27432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What type of cell is shown in the pictures above?    Plant  or  Animal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Which cell is in the first phase of cell division? _____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Which cell is in anaphase? _____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What stage is shown in cell A? ______________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Which stage is shown in cell B? _______________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List the cells in the order they occur in cell division.   ___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___  ___  ___  ____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938784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685655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432526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179397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926268" y="914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2"/>
          <a:srcRect t="3333" r="60934" b="76667"/>
          <a:stretch>
            <a:fillRect/>
          </a:stretch>
        </p:blipFill>
        <p:spPr bwMode="auto">
          <a:xfrm>
            <a:off x="7239000" y="1295400"/>
            <a:ext cx="1568196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2"/>
          <a:srcRect t="80667" r="60934"/>
          <a:stretch>
            <a:fillRect/>
          </a:stretch>
        </p:blipFill>
        <p:spPr bwMode="auto">
          <a:xfrm>
            <a:off x="2052835" y="1295400"/>
            <a:ext cx="1622271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2"/>
          <a:srcRect t="23333" r="60934" b="58000"/>
          <a:stretch>
            <a:fillRect/>
          </a:stretch>
        </p:blipFill>
        <p:spPr bwMode="auto">
          <a:xfrm>
            <a:off x="304800" y="1295400"/>
            <a:ext cx="1680209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2"/>
          <a:srcRect t="42000" r="60934" b="39333"/>
          <a:stretch>
            <a:fillRect/>
          </a:stretch>
        </p:blipFill>
        <p:spPr bwMode="auto">
          <a:xfrm>
            <a:off x="5490967" y="1295400"/>
            <a:ext cx="1680209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2"/>
          <a:srcRect t="61200" r="60934" b="20133"/>
          <a:stretch>
            <a:fillRect/>
          </a:stretch>
        </p:blipFill>
        <p:spPr bwMode="auto">
          <a:xfrm>
            <a:off x="3742932" y="1295400"/>
            <a:ext cx="1680209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304800" y="27432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What type of cell is shown in the pictures above?    Plant  or  Animal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Which cell is in the first phase of cell division? _____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Which cell is in anaphase? _____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What stage is shown in cell A? ______________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Which stage is shown in cell B? _______________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List the cells in the order they occur in cell division.   ___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___  ___  ___  ____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answers are …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4343400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PROPHASE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381000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6600" y="2089611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05400" y="327660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562600" y="5471160"/>
            <a:ext cx="3124200" cy="381000"/>
            <a:chOff x="5562600" y="5471160"/>
            <a:chExt cx="3124200" cy="381000"/>
          </a:xfrm>
        </p:grpSpPr>
        <p:sp>
          <p:nvSpPr>
            <p:cNvPr id="18" name="TextBox 17"/>
            <p:cNvSpPr txBox="1"/>
            <p:nvPr/>
          </p:nvSpPr>
          <p:spPr>
            <a:xfrm>
              <a:off x="5562600" y="5471160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48400" y="5471160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34200" y="5471160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D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620000" y="5471160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305800" y="5471160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B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1" name="Oval 50"/>
          <p:cNvSpPr/>
          <p:nvPr/>
        </p:nvSpPr>
        <p:spPr>
          <a:xfrm>
            <a:off x="5184648" y="2706624"/>
            <a:ext cx="838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669792" y="4928616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TELOPHASE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4" grpId="0"/>
      <p:bldP spid="51" grpId="0" animBg="1"/>
      <p:bldP spid="5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221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</cp:lastModifiedBy>
  <cp:revision>22</cp:revision>
  <dcterms:created xsi:type="dcterms:W3CDTF">2008-04-06T00:50:02Z</dcterms:created>
  <dcterms:modified xsi:type="dcterms:W3CDTF">2009-04-08T01:43:29Z</dcterms:modified>
</cp:coreProperties>
</file>