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25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33CC"/>
    <a:srgbClr val="FFFF99"/>
    <a:srgbClr val="FFFF00"/>
    <a:srgbClr val="0000CC"/>
    <a:srgbClr val="006666"/>
    <a:srgbClr val="FF6600"/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57364"/>
            <a:ext cx="7772400" cy="1470025"/>
          </a:xfrm>
        </p:spPr>
        <p:txBody>
          <a:bodyPr/>
          <a:lstStyle>
            <a:lvl1pPr algn="r">
              <a:defRPr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2792" y="3357562"/>
            <a:ext cx="6400800" cy="1752600"/>
          </a:xfrm>
        </p:spPr>
        <p:txBody>
          <a:bodyPr/>
          <a:lstStyle>
            <a:lvl1pPr marL="0" indent="0" algn="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6D447-2B33-4FD1-AEC8-B77103A0B4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4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82919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ED534-3B51-48DC-8AF9-D1A813F494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154758"/>
          </a:xfrm>
        </p:spPr>
        <p:txBody>
          <a:bodyPr vert="eaVert"/>
          <a:lstStyle>
            <a:lvl1pPr>
              <a:defRPr>
                <a:effectLst>
                  <a:outerShdw blurRad="50800" dist="50800" dir="189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15475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24776-02AD-4275-BACE-01B62500BC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4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7ECB4-DA23-4E5D-86FB-74A6F8EA45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13"/>
            <a:ext cx="7772400" cy="1362075"/>
          </a:xfrm>
        </p:spPr>
        <p:txBody>
          <a:bodyPr anchor="t"/>
          <a:lstStyle>
            <a:lvl1pPr algn="r">
              <a:defRPr sz="4000" b="0" cap="all"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85926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21CAE-6088-446D-B062-F7FDA8F1E4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6" name="Chevron 5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AFE9E-DB04-49BB-81B6-BA37EFF016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8" name="Chevron 7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1C6C44-8F17-43C9-9DAB-F37C0C7104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4" name="Chevron 3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Rectangle 4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C5C87-B993-4D94-872B-D36EA3B9A1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23CEB-9D16-4B57-8E2E-6A0B369871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0745" y="285728"/>
            <a:ext cx="5106055" cy="1162050"/>
          </a:xfrm>
        </p:spPr>
        <p:txBody>
          <a:bodyPr/>
          <a:lstStyle>
            <a:lvl1pPr algn="ctr">
              <a:defRPr sz="32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6218"/>
            <a:ext cx="5111750" cy="467967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85729"/>
            <a:ext cx="3008313" cy="5840435"/>
          </a:xfrm>
        </p:spPr>
        <p:txBody>
          <a:bodyPr anchor="b"/>
          <a:lstStyle>
            <a:lvl1pPr marL="0" indent="0">
              <a:spcAft>
                <a:spcPts val="0"/>
              </a:spcAft>
              <a:buNone/>
              <a:defRPr sz="1400"/>
            </a:lvl1pPr>
            <a:lvl2pPr marL="457200" indent="0">
              <a:spcAft>
                <a:spcPts val="0"/>
              </a:spcAft>
              <a:buNone/>
              <a:defRPr sz="1200"/>
            </a:lvl2pPr>
            <a:lvl3pPr marL="914400" indent="0">
              <a:spcAft>
                <a:spcPts val="0"/>
              </a:spcAft>
              <a:buNone/>
              <a:defRPr sz="1000"/>
            </a:lvl3pPr>
            <a:lvl4pPr marL="1371600" indent="0">
              <a:spcAft>
                <a:spcPts val="0"/>
              </a:spcAft>
              <a:buNone/>
              <a:defRPr sz="900"/>
            </a:lvl4pPr>
            <a:lvl5pPr marL="1828800" indent="0">
              <a:spcAft>
                <a:spcPts val="0"/>
              </a:spcAft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61CB3-689E-4E66-A549-70E34F1104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272" y="615868"/>
            <a:ext cx="928694" cy="5813528"/>
          </a:xfrm>
        </p:spPr>
        <p:txBody>
          <a:bodyPr vert="eaVert"/>
          <a:lstStyle>
            <a:lvl1pPr algn="l">
              <a:defRPr sz="28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18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4348" y="612777"/>
            <a:ext cx="6858048" cy="4745051"/>
          </a:xfrm>
          <a:ln w="38100" cap="flat" cmpd="sng" algn="ctr"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100000" t="100000"/>
              </a:path>
              <a:tileRect r="-100000" b="-100000"/>
            </a:gradFill>
            <a:prstDash val="solid"/>
          </a:ln>
          <a:effectLst>
            <a:outerShdw blurRad="38100" dist="50800" dir="5400000" algn="tl" rotWithShape="0">
              <a:srgbClr val="000000">
                <a:alpha val="50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5500702"/>
            <a:ext cx="6858048" cy="92869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4A0B9-2EBA-44E0-8AE2-D4AB67F693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13" cstate="print">
              <a:alphaModFix amt="30000"/>
              <a:duotone>
                <a:schemeClr val="accent1"/>
                <a:srgbClr val="FFFFFF"/>
              </a:duotone>
            </a:blip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027" name="Group 17"/>
          <p:cNvGrpSpPr>
            <a:grpSpLocks/>
          </p:cNvGrpSpPr>
          <p:nvPr/>
        </p:nvGrpSpPr>
        <p:grpSpPr bwMode="auto">
          <a:xfrm>
            <a:off x="0" y="6570663"/>
            <a:ext cx="9144000" cy="287337"/>
            <a:chOff x="0" y="6353387"/>
            <a:chExt cx="9144000" cy="361763"/>
          </a:xfrm>
        </p:grpSpPr>
        <p:grpSp>
          <p:nvGrpSpPr>
            <p:cNvPr id="1033" name="Group 16"/>
            <p:cNvGrpSpPr>
              <a:grpSpLocks/>
            </p:cNvGrpSpPr>
            <p:nvPr/>
          </p:nvGrpSpPr>
          <p:grpSpPr bwMode="auto">
            <a:xfrm>
              <a:off x="0" y="6353387"/>
              <a:ext cx="8756597" cy="360000"/>
              <a:chOff x="1" y="6353387"/>
              <a:chExt cx="8756597" cy="360000"/>
            </a:xfrm>
          </p:grpSpPr>
          <p:sp>
            <p:nvSpPr>
              <p:cNvPr id="10" name="Freeform 9"/>
              <p:cNvSpPr/>
              <p:nvPr userDrawn="1"/>
            </p:nvSpPr>
            <p:spPr>
              <a:xfrm>
                <a:off x="1" y="653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50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1" name="Freeform 10"/>
              <p:cNvSpPr/>
              <p:nvPr userDrawn="1"/>
            </p:nvSpPr>
            <p:spPr>
              <a:xfrm flipV="1">
                <a:off x="1" y="635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75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1034" name="Group 15"/>
            <p:cNvGrpSpPr>
              <a:grpSpLocks/>
            </p:cNvGrpSpPr>
            <p:nvPr/>
          </p:nvGrpSpPr>
          <p:grpSpPr bwMode="auto">
            <a:xfrm>
              <a:off x="8640700" y="6354583"/>
              <a:ext cx="503300" cy="360567"/>
              <a:chOff x="8640700" y="6354583"/>
              <a:chExt cx="503300" cy="360567"/>
            </a:xfrm>
          </p:grpSpPr>
          <p:sp>
            <p:nvSpPr>
              <p:cNvPr id="12" name="Chevron 11"/>
              <p:cNvSpPr/>
              <p:nvPr userDrawn="1"/>
            </p:nvSpPr>
            <p:spPr>
              <a:xfrm flipH="1">
                <a:off x="8640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100000">
                    <a:schemeClr val="accent1"/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Chevron 12"/>
              <p:cNvSpPr/>
              <p:nvPr userDrawn="1"/>
            </p:nvSpPr>
            <p:spPr>
              <a:xfrm flipH="1">
                <a:off x="8767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shade val="75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Chevron 13"/>
              <p:cNvSpPr/>
              <p:nvPr userDrawn="1"/>
            </p:nvSpPr>
            <p:spPr>
              <a:xfrm flipH="1">
                <a:off x="8894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shade val="75000"/>
                    </a:schemeClr>
                  </a:gs>
                  <a:gs pos="100000">
                    <a:schemeClr val="accent1">
                      <a:shade val="50000"/>
                      <a:shade val="2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0663"/>
            <a:ext cx="1643063" cy="287337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43063" y="6570663"/>
            <a:ext cx="4214812" cy="287337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8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500" y="6570663"/>
            <a:ext cx="571500" cy="287337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6790327B-4292-46BF-A32E-498C79AFE9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43" r:id="rId1"/>
    <p:sldLayoutId id="2147484444" r:id="rId2"/>
    <p:sldLayoutId id="2147484445" r:id="rId3"/>
    <p:sldLayoutId id="2147484446" r:id="rId4"/>
    <p:sldLayoutId id="2147484447" r:id="rId5"/>
    <p:sldLayoutId id="2147484448" r:id="rId6"/>
    <p:sldLayoutId id="2147484440" r:id="rId7"/>
    <p:sldLayoutId id="2147484441" r:id="rId8"/>
    <p:sldLayoutId id="2147484449" r:id="rId9"/>
    <p:sldLayoutId id="2147484450" r:id="rId10"/>
    <p:sldLayoutId id="214748444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zh-CN" altLang="en-US" sz="4400" b="1" kern="1200" dirty="0">
          <a:ln w="11430"/>
          <a:gradFill flip="none" rotWithShape="1">
            <a:gsLst>
              <a:gs pos="0">
                <a:schemeClr val="accent2"/>
              </a:gs>
              <a:gs pos="45000">
                <a:schemeClr val="accent2">
                  <a:tint val="60000"/>
                </a:schemeClr>
              </a:gs>
              <a:gs pos="90000">
                <a:schemeClr val="accent2">
                  <a:tint val="40000"/>
                </a:schemeClr>
              </a:gs>
              <a:gs pos="100000">
                <a:schemeClr val="accent2">
                  <a:tint val="20000"/>
                </a:schemeClr>
              </a:gs>
            </a:gsLst>
            <a:lin ang="5400000" scaled="1"/>
            <a:tileRect/>
          </a:gradFill>
          <a:effectLst>
            <a:outerShdw blurRad="44450" dist="41910" dir="3600000" algn="tl">
              <a:srgbClr val="000000">
                <a:alpha val="5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itchFamily="18" charset="2"/>
        <a:buChar char="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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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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181600" y="5562600"/>
            <a:ext cx="2819400" cy="6858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  <a:latin typeface="Cooper Black" pitchFamily="18" charset="0"/>
              </a:rPr>
              <a:t>Challenge  1</a:t>
            </a:r>
          </a:p>
        </p:txBody>
      </p:sp>
      <p:sp>
        <p:nvSpPr>
          <p:cNvPr id="10243" name="WordArt 4"/>
          <p:cNvSpPr>
            <a:spLocks noChangeArrowheads="1" noChangeShapeType="1" noTextEdit="1"/>
          </p:cNvSpPr>
          <p:nvPr/>
        </p:nvSpPr>
        <p:spPr bwMode="auto">
          <a:xfrm>
            <a:off x="228600" y="762000"/>
            <a:ext cx="86868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AA49AA"/>
                </a:solidFill>
                <a:latin typeface="Cooper Black"/>
              </a:rPr>
              <a:t> Scientific  Words</a:t>
            </a:r>
          </a:p>
        </p:txBody>
      </p:sp>
      <p:sp>
        <p:nvSpPr>
          <p:cNvPr id="10244" name="Rectangle 15"/>
          <p:cNvSpPr>
            <a:spLocks noChangeArrowheads="1"/>
          </p:cNvSpPr>
          <p:nvPr/>
        </p:nvSpPr>
        <p:spPr bwMode="auto">
          <a:xfrm>
            <a:off x="1219200" y="6400800"/>
            <a:ext cx="6858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1200" i="1" dirty="0" smtClean="0"/>
              <a:t>Created by B. </a:t>
            </a:r>
            <a:r>
              <a:rPr lang="en-US" sz="1200" i="1" dirty="0" err="1" smtClean="0"/>
              <a:t>Bowlby</a:t>
            </a:r>
            <a:r>
              <a:rPr lang="en-US" sz="1200" i="1" smtClean="0"/>
              <a:t> 2012</a:t>
            </a:r>
            <a:endParaRPr lang="en-US" sz="1200" i="1" dirty="0"/>
          </a:p>
        </p:txBody>
      </p:sp>
      <p:pic>
        <p:nvPicPr>
          <p:cNvPr id="10245" name="Picture 16" descr="scistartlogo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152400"/>
            <a:ext cx="23812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WordArt 17"/>
          <p:cNvSpPr>
            <a:spLocks noChangeArrowheads="1" noChangeShapeType="1" noTextEdit="1"/>
          </p:cNvSpPr>
          <p:nvPr/>
        </p:nvSpPr>
        <p:spPr bwMode="auto">
          <a:xfrm>
            <a:off x="4114800" y="3200400"/>
            <a:ext cx="4343400" cy="213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en-US" sz="3600" kern="10">
              <a:ln w="28575">
                <a:solidFill>
                  <a:srgbClr val="000000"/>
                </a:solidFill>
                <a:round/>
                <a:headEnd/>
                <a:tailEnd/>
              </a:ln>
              <a:solidFill>
                <a:srgbClr val="00FF00"/>
              </a:solidFill>
              <a:latin typeface="Cooper Black"/>
            </a:endParaRPr>
          </a:p>
        </p:txBody>
      </p:sp>
      <p:pic>
        <p:nvPicPr>
          <p:cNvPr id="10247" name="Picture 8" descr="C:\Documents and Settings\Liz\Local Settings\Temporary Internet Files\Content.IE5\7SQVBNBK\MCj0351631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124200"/>
            <a:ext cx="2286000" cy="297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7" descr="Phenology_Image_4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2971800"/>
            <a:ext cx="1892300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Unscramble the following words.</a:t>
            </a:r>
            <a:endParaRPr lang="en-US" sz="240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733800" cy="4114800"/>
          </a:xfrm>
        </p:spPr>
        <p:txBody>
          <a:bodyPr/>
          <a:lstStyle/>
          <a:p>
            <a:pPr marL="514350" indent="-514350" eaLnBrk="1" hangingPunct="1">
              <a:buFont typeface="Book Antiqua" pitchFamily="18" charset="0"/>
              <a:buAutoNum type="alphaLcParenR"/>
            </a:pPr>
            <a:r>
              <a:rPr lang="en-US" smtClean="0"/>
              <a:t>yohe</a:t>
            </a:r>
            <a:r>
              <a:rPr lang="en-US" u="sng" smtClean="0"/>
              <a:t>p</a:t>
            </a:r>
            <a:r>
              <a:rPr lang="en-US" smtClean="0"/>
              <a:t>nogl</a:t>
            </a:r>
          </a:p>
          <a:p>
            <a:pPr marL="514350" indent="-514350" eaLnBrk="1" hangingPunct="1">
              <a:buFont typeface="Book Antiqua" pitchFamily="18" charset="0"/>
              <a:buAutoNum type="alphaLcParenR"/>
            </a:pPr>
            <a:r>
              <a:rPr lang="en-US" smtClean="0"/>
              <a:t>cmreotd</a:t>
            </a:r>
            <a:r>
              <a:rPr lang="en-US" u="sng" smtClean="0"/>
              <a:t>e</a:t>
            </a:r>
          </a:p>
          <a:p>
            <a:pPr marL="514350" indent="-514350" eaLnBrk="1" hangingPunct="1">
              <a:buFont typeface="Book Antiqua" pitchFamily="18" charset="0"/>
              <a:buAutoNum type="alphaLcParenR"/>
            </a:pPr>
            <a:r>
              <a:rPr lang="en-US" smtClean="0"/>
              <a:t>oo</a:t>
            </a:r>
            <a:r>
              <a:rPr lang="en-US" u="sng" smtClean="0"/>
              <a:t>b</a:t>
            </a:r>
            <a:r>
              <a:rPr lang="en-US" smtClean="0"/>
              <a:t>lsiigt </a:t>
            </a:r>
          </a:p>
          <a:p>
            <a:pPr marL="514350" indent="-514350" eaLnBrk="1" hangingPunct="1">
              <a:buFont typeface="Book Antiqua" pitchFamily="18" charset="0"/>
              <a:buAutoNum type="alphaLcParenR"/>
            </a:pPr>
            <a:r>
              <a:rPr lang="en-US" smtClean="0"/>
              <a:t>l</a:t>
            </a:r>
            <a:r>
              <a:rPr lang="en-US" u="sng" smtClean="0"/>
              <a:t>n</a:t>
            </a:r>
            <a:r>
              <a:rPr lang="en-US" smtClean="0"/>
              <a:t>reau</a:t>
            </a:r>
            <a:endParaRPr lang="en-US" u="sng" smtClean="0"/>
          </a:p>
          <a:p>
            <a:pPr marL="514350" indent="-514350" eaLnBrk="1" hangingPunct="1">
              <a:buFont typeface="Book Antiqua" pitchFamily="18" charset="0"/>
              <a:buAutoNum type="alphaLcParenR"/>
            </a:pPr>
            <a:r>
              <a:rPr lang="en-US" smtClean="0"/>
              <a:t>v</a:t>
            </a:r>
            <a:r>
              <a:rPr lang="en-US" u="sng" smtClean="0"/>
              <a:t>h</a:t>
            </a:r>
            <a:r>
              <a:rPr lang="en-US" smtClean="0"/>
              <a:t>eobrier</a:t>
            </a:r>
            <a:endParaRPr lang="en-US" u="sng" smtClean="0"/>
          </a:p>
        </p:txBody>
      </p:sp>
      <p:sp>
        <p:nvSpPr>
          <p:cNvPr id="11268" name="TextBox 4"/>
          <p:cNvSpPr txBox="1">
            <a:spLocks noChangeArrowheads="1"/>
          </p:cNvSpPr>
          <p:nvPr/>
        </p:nvSpPr>
        <p:spPr bwMode="auto">
          <a:xfrm>
            <a:off x="1676400" y="5791200"/>
            <a:ext cx="5867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The underlined letter is the first letter of each word.</a:t>
            </a:r>
          </a:p>
        </p:txBody>
      </p:sp>
      <p:pic>
        <p:nvPicPr>
          <p:cNvPr id="11269" name="Picture 5" descr="C:\Users\bbowlby\AppData\Local\Microsoft\Windows\Temporary Internet Files\Content.IE5\SX8LMXGX\MC90019869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90963" y="2133600"/>
            <a:ext cx="136207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Unscramble the following words.</a:t>
            </a:r>
            <a:endParaRPr lang="en-US" sz="240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0" y="1371600"/>
            <a:ext cx="4114800" cy="4343400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514350" indent="-514350" fontAlgn="auto"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+mj-lt"/>
              <a:buAutoNum type="alphaLcParenR"/>
              <a:defRPr/>
            </a:pPr>
            <a:r>
              <a:rPr lang="en-US" sz="3200" dirty="0">
                <a:latin typeface="+mn-lt"/>
              </a:rPr>
              <a:t>Study of appearance</a:t>
            </a:r>
          </a:p>
          <a:p>
            <a:pPr marL="514350" indent="-514350" fontAlgn="auto"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+mj-lt"/>
              <a:buAutoNum type="alphaLcParenR"/>
              <a:defRPr/>
            </a:pPr>
            <a:r>
              <a:rPr lang="en-US" sz="3200" dirty="0">
                <a:latin typeface="+mn-lt"/>
              </a:rPr>
              <a:t>Outside skin</a:t>
            </a:r>
          </a:p>
          <a:p>
            <a:pPr marL="514350" indent="-514350" fontAlgn="auto"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+mj-lt"/>
              <a:buAutoNum type="alphaLcParenR"/>
              <a:defRPr/>
            </a:pPr>
            <a:r>
              <a:rPr lang="en-US" sz="3200" dirty="0">
                <a:latin typeface="+mn-lt"/>
              </a:rPr>
              <a:t>One who studies life</a:t>
            </a:r>
          </a:p>
          <a:p>
            <a:pPr marL="514350" indent="-514350" fontAlgn="auto"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+mj-lt"/>
              <a:buAutoNum type="alphaLcParenR"/>
              <a:defRPr/>
            </a:pPr>
            <a:r>
              <a:rPr lang="en-US" sz="3200" dirty="0">
                <a:latin typeface="+mn-lt"/>
              </a:rPr>
              <a:t>Having the characteristics of a nerve </a:t>
            </a:r>
          </a:p>
          <a:p>
            <a:pPr marL="514350" indent="-514350" fontAlgn="auto"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+mj-lt"/>
              <a:buAutoNum type="alphaLcParenR"/>
              <a:defRPr/>
            </a:pPr>
            <a:r>
              <a:rPr lang="en-US" sz="3200" dirty="0">
                <a:latin typeface="+mn-lt"/>
              </a:rPr>
              <a:t>Plant eaters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" y="1371600"/>
            <a:ext cx="37338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14350" indent="-514350">
              <a:spcBef>
                <a:spcPct val="20000"/>
              </a:spcBef>
              <a:buClr>
                <a:schemeClr val="tx2"/>
              </a:buClr>
              <a:buSzPct val="50000"/>
              <a:buFont typeface="Book Antiqua" pitchFamily="18" charset="0"/>
              <a:buAutoNum type="alphaLcParenR"/>
              <a:defRPr/>
            </a:pPr>
            <a:r>
              <a:rPr lang="en-US" sz="3200" dirty="0">
                <a:latin typeface="+mn-lt"/>
              </a:rPr>
              <a:t>Phenology</a:t>
            </a:r>
          </a:p>
          <a:p>
            <a:pPr marL="514350" indent="-514350">
              <a:spcBef>
                <a:spcPct val="20000"/>
              </a:spcBef>
              <a:buClr>
                <a:schemeClr val="tx2"/>
              </a:buClr>
              <a:buSzPct val="50000"/>
              <a:buFont typeface="Book Antiqua" pitchFamily="18" charset="0"/>
              <a:buAutoNum type="alphaLcParenR"/>
              <a:defRPr/>
            </a:pPr>
            <a:r>
              <a:rPr lang="en-US" sz="3200" dirty="0">
                <a:latin typeface="+mn-lt"/>
              </a:rPr>
              <a:t>ectoderm</a:t>
            </a:r>
          </a:p>
          <a:p>
            <a:pPr marL="514350" indent="-514350">
              <a:spcBef>
                <a:spcPct val="20000"/>
              </a:spcBef>
              <a:buClr>
                <a:schemeClr val="tx2"/>
              </a:buClr>
              <a:buSzPct val="50000"/>
              <a:buFont typeface="Book Antiqua" pitchFamily="18" charset="0"/>
              <a:buAutoNum type="alphaLcParenR"/>
              <a:defRPr/>
            </a:pPr>
            <a:r>
              <a:rPr lang="en-US" sz="3200" dirty="0">
                <a:latin typeface="+mn-lt"/>
              </a:rPr>
              <a:t>biologist</a:t>
            </a:r>
          </a:p>
          <a:p>
            <a:pPr marL="514350" indent="-514350">
              <a:spcBef>
                <a:spcPct val="20000"/>
              </a:spcBef>
              <a:buClr>
                <a:schemeClr val="tx2"/>
              </a:buClr>
              <a:buSzPct val="50000"/>
              <a:buFont typeface="Book Antiqua" pitchFamily="18" charset="0"/>
              <a:buAutoNum type="alphaLcParenR"/>
              <a:defRPr/>
            </a:pPr>
            <a:r>
              <a:rPr lang="en-US" sz="3200" dirty="0">
                <a:latin typeface="+mn-lt"/>
              </a:rPr>
              <a:t>neural</a:t>
            </a:r>
            <a:endParaRPr lang="en-US" sz="3200" u="sng" dirty="0">
              <a:latin typeface="+mn-lt"/>
            </a:endParaRPr>
          </a:p>
          <a:p>
            <a:pPr marL="514350" indent="-514350">
              <a:spcBef>
                <a:spcPct val="20000"/>
              </a:spcBef>
              <a:buClr>
                <a:schemeClr val="tx2"/>
              </a:buClr>
              <a:buSzPct val="50000"/>
              <a:buFont typeface="Book Antiqua" pitchFamily="18" charset="0"/>
              <a:buAutoNum type="alphaLcParenR"/>
              <a:defRPr/>
            </a:pPr>
            <a:r>
              <a:rPr lang="en-US" sz="3200" dirty="0">
                <a:latin typeface="+mn-lt"/>
              </a:rPr>
              <a:t>herbivore</a:t>
            </a:r>
            <a:endParaRPr lang="en-US" sz="3200" u="sng" dirty="0">
              <a:latin typeface="+mn-lt"/>
            </a:endParaRPr>
          </a:p>
        </p:txBody>
      </p:sp>
      <p:pic>
        <p:nvPicPr>
          <p:cNvPr id="12293" name="Picture 7" descr="C:\Users\bbowlby\AppData\Local\Microsoft\Windows\Temporary Internet Files\Content.IE5\DJFV7MWH\MP91022109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419600"/>
            <a:ext cx="2590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8" descr="C:\Users\bbowlby\AppData\Local\Microsoft\Windows\Temporary Internet Files\Content.IE5\DJFV7MWH\MC900433059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29585">
            <a:off x="7002463" y="4462463"/>
            <a:ext cx="1384300" cy="186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elcome">
  <a:themeElements>
    <a:clrScheme name="Welcome">
      <a:dk1>
        <a:sysClr val="windowText" lastClr="000000"/>
      </a:dk1>
      <a:lt1>
        <a:sysClr val="window" lastClr="FFFFFF"/>
      </a:lt1>
      <a:dk2>
        <a:srgbClr val="00272B"/>
      </a:dk2>
      <a:lt2>
        <a:srgbClr val="F7F7FF"/>
      </a:lt2>
      <a:accent1>
        <a:srgbClr val="006AED"/>
      </a:accent1>
      <a:accent2>
        <a:srgbClr val="0087BF"/>
      </a:accent2>
      <a:accent3>
        <a:srgbClr val="5D974B"/>
      </a:accent3>
      <a:accent4>
        <a:srgbClr val="9DBB3F"/>
      </a:accent4>
      <a:accent5>
        <a:srgbClr val="C77CC7"/>
      </a:accent5>
      <a:accent6>
        <a:srgbClr val="996699"/>
      </a:accent6>
      <a:hlink>
        <a:srgbClr val="E78707"/>
      </a:hlink>
      <a:folHlink>
        <a:srgbClr val="C618BA"/>
      </a:folHlink>
    </a:clrScheme>
    <a:fontScheme name="Welcome">
      <a:majorFont>
        <a:latin typeface="Book Antiqua"/>
        <a:ea typeface=""/>
        <a:cs typeface=""/>
        <a:font script="Jpan" typeface="ＭＳ Ｐゴシック"/>
        <a:font script="Hang" typeface="돋움"/>
        <a:font script="Hans" typeface="华文中宋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ajorFont>
      <a:minorFont>
        <a:latin typeface="Cambria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inorFont>
    </a:fontScheme>
    <a:fmtScheme name="Welcome">
      <a:fillStyleLst>
        <a:solidFill>
          <a:schemeClr val="phClr">
            <a:tint val="100000"/>
            <a:shade val="100000"/>
            <a:hueMod val="100000"/>
            <a:satMod val="150000"/>
          </a:schemeClr>
        </a:solidFill>
        <a:gradFill rotWithShape="1">
          <a:gsLst>
            <a:gs pos="0">
              <a:schemeClr val="phClr">
                <a:tint val="10000"/>
                <a:shade val="100000"/>
                <a:hueMod val="100000"/>
                <a:satMod val="10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300000"/>
              </a:schemeClr>
            </a:gs>
          </a:gsLst>
          <a:lin ang="16200000" scaled="1"/>
        </a:gradFill>
        <a:gradFill flip="none" rotWithShape="1">
          <a:gsLst>
            <a:gs pos="0">
              <a:schemeClr val="phClr">
                <a:tint val="70000"/>
              </a:schemeClr>
            </a:gs>
            <a:gs pos="30000">
              <a:schemeClr val="phClr">
                <a:tint val="90000"/>
              </a:schemeClr>
            </a:gs>
            <a:gs pos="88000">
              <a:schemeClr val="phClr">
                <a:shade val="30000"/>
              </a:schemeClr>
            </a:gs>
            <a:gs pos="100000">
              <a:schemeClr val="phClr">
                <a:shade val="20000"/>
              </a:schemeClr>
            </a:gs>
          </a:gsLst>
          <a:lin ang="5400000" scaled="1"/>
          <a:tileRect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outerShdw blurRad="39000" dist="25400" dir="5400000">
              <a:srgbClr val="000000">
                <a:alpha val="40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30000"/>
                <a:hueMod val="100000"/>
              </a:schemeClr>
            </a:gs>
            <a:gs pos="20000">
              <a:schemeClr val="phClr">
                <a:tint val="100000"/>
                <a:shade val="100000"/>
                <a:hueMod val="1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30000"/>
                <a:hueMod val="100000"/>
                <a:satMod val="1600000"/>
              </a:schemeClr>
            </a:gs>
            <a:gs pos="20000">
              <a:schemeClr val="phClr">
                <a:tint val="100000"/>
                <a:shade val="100000"/>
                <a:hueMod val="100000"/>
                <a:satMod val="5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Welcome</Template>
  <TotalTime>985</TotalTime>
  <Words>59</Words>
  <Application>Microsoft Office PowerPoint</Application>
  <PresentationFormat>On-screen Show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Book Antiqua</vt:lpstr>
      <vt:lpstr>Cambria</vt:lpstr>
      <vt:lpstr>Wingdings 2</vt:lpstr>
      <vt:lpstr>Calibri</vt:lpstr>
      <vt:lpstr>宋体</vt:lpstr>
      <vt:lpstr>Cooper Black</vt:lpstr>
      <vt:lpstr>Welcome</vt:lpstr>
      <vt:lpstr>Slide 1</vt:lpstr>
      <vt:lpstr>Unscramble the following words.</vt:lpstr>
      <vt:lpstr>Unscramble the following words.</vt:lpstr>
    </vt:vector>
  </TitlesOfParts>
  <Company>MiddleSchoolScience.com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Liz LaRosa</dc:creator>
  <cp:lastModifiedBy>Tracy</cp:lastModifiedBy>
  <cp:revision>156</cp:revision>
  <dcterms:created xsi:type="dcterms:W3CDTF">2008-03-11T00:06:52Z</dcterms:created>
  <dcterms:modified xsi:type="dcterms:W3CDTF">2012-04-25T14:54:46Z</dcterms:modified>
</cp:coreProperties>
</file>