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C23581D-8592-479A-B324-78693D4CDF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532E18-D01F-4704-A599-5A461C889D76}" type="slidenum">
              <a:rPr lang="en-US"/>
              <a:pPr/>
              <a:t>1</a:t>
            </a:fld>
            <a:endParaRPr lang="en-US"/>
          </a:p>
        </p:txBody>
      </p:sp>
      <p:sp>
        <p:nvSpPr>
          <p:cNvPr id="61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33C4EA-BECF-42B5-B09B-D95345FE4CA9}" type="slidenum">
              <a:rPr lang="en-US"/>
              <a:pPr/>
              <a:t>2</a:t>
            </a:fld>
            <a:endParaRPr lang="en-US"/>
          </a:p>
        </p:txBody>
      </p:sp>
      <p:sp>
        <p:nvSpPr>
          <p:cNvPr id="71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AB56A6-D4D7-4CAA-A15C-B9AC5132B2EA}" type="slidenum">
              <a:rPr lang="en-US"/>
              <a:pPr/>
              <a:t>3</a:t>
            </a:fld>
            <a:endParaRPr lang="en-US"/>
          </a:p>
        </p:txBody>
      </p:sp>
      <p:sp>
        <p:nvSpPr>
          <p:cNvPr id="81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E06438-621A-42FC-B32F-AF5D531356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1B694-1142-4F40-BB05-69D7B5DDCB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79D4C-B6EB-46C6-B521-DB7394695E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936023-65B1-4C2F-BD6A-D786B64A99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30F33-6B21-4295-B8A5-15612497B8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97B67-9852-4222-83EC-02145BBC7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D55FF-8B50-436D-BC67-FC4425D326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6B180-4201-40F3-AB40-93C0C40AC8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AE89B-C32B-4B8A-AD5B-B0EF2B9818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EC38C-C3BB-4820-A988-0483AF941C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3770E-415A-4B01-9CB4-64F27C422E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5E834771-B2D5-413C-812B-DD20777725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95800"/>
            <a:ext cx="6400800" cy="609600"/>
          </a:xfrm>
        </p:spPr>
        <p:txBody>
          <a:bodyPr/>
          <a:lstStyle/>
          <a:p>
            <a:pPr eaLnBrk="1" hangingPunct="1"/>
            <a:r>
              <a:rPr lang="en-US" smtClean="0">
                <a:latin typeface="Cooper Black" pitchFamily="18" charset="0"/>
              </a:rPr>
              <a:t>Name That Number</a:t>
            </a:r>
          </a:p>
        </p:txBody>
      </p:sp>
      <p:sp>
        <p:nvSpPr>
          <p:cNvPr id="2051" name="WordArt 4"/>
          <p:cNvSpPr>
            <a:spLocks noChangeArrowheads="1" noChangeShapeType="1" noTextEdit="1"/>
          </p:cNvSpPr>
          <p:nvPr/>
        </p:nvSpPr>
        <p:spPr bwMode="auto">
          <a:xfrm>
            <a:off x="304800" y="838200"/>
            <a:ext cx="8534400" cy="3733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857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Cooper Black"/>
              </a:rPr>
              <a:t>Number Challenge</a:t>
            </a:r>
          </a:p>
        </p:txBody>
      </p:sp>
      <p:sp>
        <p:nvSpPr>
          <p:cNvPr id="2052" name="WordArt 6"/>
          <p:cNvSpPr>
            <a:spLocks noChangeArrowheads="1" noChangeShapeType="1" noTextEdit="1"/>
          </p:cNvSpPr>
          <p:nvPr/>
        </p:nvSpPr>
        <p:spPr bwMode="auto">
          <a:xfrm rot="-1204292">
            <a:off x="1066800" y="4876800"/>
            <a:ext cx="1027113" cy="1058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latin typeface="Cooper Black"/>
              </a:rPr>
              <a:t>?</a:t>
            </a:r>
          </a:p>
        </p:txBody>
      </p:sp>
      <p:sp>
        <p:nvSpPr>
          <p:cNvPr id="2053" name="WordArt 7"/>
          <p:cNvSpPr>
            <a:spLocks noChangeArrowheads="1" noChangeShapeType="1" noTextEdit="1"/>
          </p:cNvSpPr>
          <p:nvPr/>
        </p:nvSpPr>
        <p:spPr bwMode="auto">
          <a:xfrm rot="1566684">
            <a:off x="7162800" y="4835525"/>
            <a:ext cx="8382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FF"/>
                </a:solidFill>
                <a:latin typeface="Cooper Black"/>
              </a:rPr>
              <a:t>?</a:t>
            </a:r>
          </a:p>
        </p:txBody>
      </p:sp>
      <p:sp>
        <p:nvSpPr>
          <p:cNvPr id="2054" name="WordArt 8"/>
          <p:cNvSpPr>
            <a:spLocks noChangeArrowheads="1" noChangeShapeType="1" noTextEdit="1"/>
          </p:cNvSpPr>
          <p:nvPr/>
        </p:nvSpPr>
        <p:spPr bwMode="auto">
          <a:xfrm rot="727982">
            <a:off x="4310063" y="5410200"/>
            <a:ext cx="4572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Cooper Black"/>
              </a:rPr>
              <a:t>?</a:t>
            </a:r>
          </a:p>
        </p:txBody>
      </p:sp>
      <p:sp>
        <p:nvSpPr>
          <p:cNvPr id="2055" name="WordArt 9"/>
          <p:cNvSpPr>
            <a:spLocks noChangeArrowheads="1" noChangeShapeType="1" noTextEdit="1"/>
          </p:cNvSpPr>
          <p:nvPr/>
        </p:nvSpPr>
        <p:spPr bwMode="auto">
          <a:xfrm rot="727982">
            <a:off x="531813" y="5791200"/>
            <a:ext cx="4572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FF"/>
                </a:solidFill>
                <a:latin typeface="Cooper Black"/>
              </a:rPr>
              <a:t>?</a:t>
            </a:r>
          </a:p>
        </p:txBody>
      </p:sp>
      <p:sp>
        <p:nvSpPr>
          <p:cNvPr id="2056" name="WordArt 10"/>
          <p:cNvSpPr>
            <a:spLocks noChangeArrowheads="1" noChangeShapeType="1" noTextEdit="1"/>
          </p:cNvSpPr>
          <p:nvPr/>
        </p:nvSpPr>
        <p:spPr bwMode="auto">
          <a:xfrm rot="-1655777">
            <a:off x="8228013" y="5638800"/>
            <a:ext cx="4572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latin typeface="Cooper Black"/>
              </a:rPr>
              <a:t>?</a:t>
            </a:r>
          </a:p>
        </p:txBody>
      </p:sp>
      <p:sp>
        <p:nvSpPr>
          <p:cNvPr id="2057" name="WordArt 11"/>
          <p:cNvSpPr>
            <a:spLocks noChangeArrowheads="1" noChangeShapeType="1" noTextEdit="1"/>
          </p:cNvSpPr>
          <p:nvPr/>
        </p:nvSpPr>
        <p:spPr bwMode="auto">
          <a:xfrm rot="420269">
            <a:off x="2895600" y="5643563"/>
            <a:ext cx="687388" cy="7699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FF"/>
                </a:solidFill>
                <a:latin typeface="Cooper Black"/>
              </a:rPr>
              <a:t>?</a:t>
            </a:r>
          </a:p>
        </p:txBody>
      </p:sp>
      <p:sp>
        <p:nvSpPr>
          <p:cNvPr id="2058" name="WordArt 12"/>
          <p:cNvSpPr>
            <a:spLocks noChangeArrowheads="1" noChangeShapeType="1" noTextEdit="1"/>
          </p:cNvSpPr>
          <p:nvPr/>
        </p:nvSpPr>
        <p:spPr bwMode="auto">
          <a:xfrm rot="-1189586">
            <a:off x="5562600" y="5607050"/>
            <a:ext cx="6858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latin typeface="Cooper Black"/>
              </a:rPr>
              <a:t>?</a:t>
            </a:r>
          </a:p>
        </p:txBody>
      </p:sp>
      <p:sp>
        <p:nvSpPr>
          <p:cNvPr id="2059" name="Text Box 13"/>
          <p:cNvSpPr txBox="1">
            <a:spLocks noChangeArrowheads="1"/>
          </p:cNvSpPr>
          <p:nvPr/>
        </p:nvSpPr>
        <p:spPr bwMode="auto">
          <a:xfrm>
            <a:off x="1752600" y="6545263"/>
            <a:ext cx="5791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dirty="0">
                <a:latin typeface="Times New Roman" pitchFamily="18" charset="0"/>
              </a:rPr>
              <a:t>Created by </a:t>
            </a:r>
            <a:r>
              <a:rPr lang="en-US" sz="1200" dirty="0" smtClean="0">
                <a:latin typeface="Times New Roman" pitchFamily="18" charset="0"/>
              </a:rPr>
              <a:t>B. </a:t>
            </a:r>
            <a:r>
              <a:rPr lang="en-US" sz="1200" dirty="0" err="1" smtClean="0">
                <a:latin typeface="Times New Roman" pitchFamily="18" charset="0"/>
              </a:rPr>
              <a:t>Bowlby</a:t>
            </a:r>
            <a:r>
              <a:rPr lang="en-US" sz="1200" smtClean="0">
                <a:latin typeface="Times New Roman" pitchFamily="18" charset="0"/>
              </a:rPr>
              <a:t> 2012</a:t>
            </a:r>
            <a:endParaRPr lang="en-US" sz="1200" dirty="0">
              <a:latin typeface="Times New Roman" pitchFamily="18" charset="0"/>
            </a:endParaRPr>
          </a:p>
        </p:txBody>
      </p:sp>
      <p:pic>
        <p:nvPicPr>
          <p:cNvPr id="2060" name="Picture 15" descr="scistartlogo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152400"/>
            <a:ext cx="23812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304800" y="381000"/>
            <a:ext cx="8534400" cy="579438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Give the number for each prefix listed below.</a:t>
            </a:r>
          </a:p>
        </p:txBody>
      </p:sp>
      <p:sp>
        <p:nvSpPr>
          <p:cNvPr id="3075" name="Text Box 11"/>
          <p:cNvSpPr txBox="1">
            <a:spLocks noChangeArrowheads="1"/>
          </p:cNvSpPr>
          <p:nvPr/>
        </p:nvSpPr>
        <p:spPr bwMode="auto">
          <a:xfrm>
            <a:off x="838200" y="1446213"/>
            <a:ext cx="2590800" cy="350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3200">
                <a:latin typeface="Times New Roman" pitchFamily="18" charset="0"/>
              </a:rPr>
              <a:t>Deca-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3200">
                <a:latin typeface="Times New Roman" pitchFamily="18" charset="0"/>
              </a:rPr>
              <a:t>Tetr-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3200">
                <a:latin typeface="Times New Roman" pitchFamily="18" charset="0"/>
              </a:rPr>
              <a:t>Nov-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3200">
                <a:latin typeface="Times New Roman" pitchFamily="18" charset="0"/>
              </a:rPr>
              <a:t>Bi-, di-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3200">
                <a:latin typeface="Times New Roman" pitchFamily="18" charset="0"/>
              </a:rPr>
              <a:t>Oct-</a:t>
            </a:r>
          </a:p>
        </p:txBody>
      </p:sp>
      <p:sp>
        <p:nvSpPr>
          <p:cNvPr id="3076" name="Text Box 14"/>
          <p:cNvSpPr txBox="1">
            <a:spLocks noChangeArrowheads="1"/>
          </p:cNvSpPr>
          <p:nvPr/>
        </p:nvSpPr>
        <p:spPr bwMode="auto">
          <a:xfrm>
            <a:off x="4876800" y="1446213"/>
            <a:ext cx="2590800" cy="350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 startAt="6"/>
            </a:pPr>
            <a:r>
              <a:rPr lang="en-US" sz="3200">
                <a:latin typeface="Times New Roman" pitchFamily="18" charset="0"/>
              </a:rPr>
              <a:t>Pent-</a:t>
            </a:r>
          </a:p>
          <a:p>
            <a:pPr marL="342900" indent="-342900">
              <a:spcBef>
                <a:spcPct val="50000"/>
              </a:spcBef>
              <a:buFontTx/>
              <a:buAutoNum type="arabicPeriod" startAt="6"/>
            </a:pPr>
            <a:r>
              <a:rPr lang="en-US" sz="3200">
                <a:latin typeface="Times New Roman" pitchFamily="18" charset="0"/>
              </a:rPr>
              <a:t>Sept-</a:t>
            </a:r>
          </a:p>
          <a:p>
            <a:pPr marL="342900" indent="-342900">
              <a:spcBef>
                <a:spcPct val="50000"/>
              </a:spcBef>
              <a:buFontTx/>
              <a:buAutoNum type="arabicPeriod" startAt="6"/>
            </a:pPr>
            <a:r>
              <a:rPr lang="en-US" sz="3200">
                <a:latin typeface="Times New Roman" pitchFamily="18" charset="0"/>
              </a:rPr>
              <a:t>Uni-</a:t>
            </a:r>
          </a:p>
          <a:p>
            <a:pPr marL="342900" indent="-342900">
              <a:spcBef>
                <a:spcPct val="50000"/>
              </a:spcBef>
              <a:buFontTx/>
              <a:buAutoNum type="arabicPeriod" startAt="6"/>
            </a:pPr>
            <a:r>
              <a:rPr lang="en-US" sz="3200">
                <a:latin typeface="Times New Roman" pitchFamily="18" charset="0"/>
              </a:rPr>
              <a:t>hex-</a:t>
            </a:r>
          </a:p>
          <a:p>
            <a:pPr marL="342900" indent="-342900">
              <a:spcBef>
                <a:spcPct val="50000"/>
              </a:spcBef>
              <a:buFontTx/>
              <a:buAutoNum type="arabicPeriod" startAt="6"/>
            </a:pPr>
            <a:r>
              <a:rPr lang="en-US" sz="3200">
                <a:latin typeface="Times New Roman" pitchFamily="18" charset="0"/>
              </a:rPr>
              <a:t>Tri-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304800" y="381000"/>
            <a:ext cx="8534400" cy="579438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The answers are …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838200" y="1446213"/>
            <a:ext cx="2590800" cy="350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3200">
                <a:latin typeface="Times New Roman" pitchFamily="18" charset="0"/>
              </a:rPr>
              <a:t>Deca-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3200">
                <a:latin typeface="Times New Roman" pitchFamily="18" charset="0"/>
              </a:rPr>
              <a:t>Tetr-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3200">
                <a:latin typeface="Times New Roman" pitchFamily="18" charset="0"/>
              </a:rPr>
              <a:t>Nov-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3200">
                <a:latin typeface="Times New Roman" pitchFamily="18" charset="0"/>
              </a:rPr>
              <a:t>Bi-, di-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3200">
                <a:latin typeface="Times New Roman" pitchFamily="18" charset="0"/>
              </a:rPr>
              <a:t>Oct-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876800" y="1446213"/>
            <a:ext cx="2590800" cy="350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 startAt="6"/>
            </a:pPr>
            <a:r>
              <a:rPr lang="en-US" sz="3200">
                <a:latin typeface="Times New Roman" pitchFamily="18" charset="0"/>
              </a:rPr>
              <a:t>Pent-</a:t>
            </a:r>
          </a:p>
          <a:p>
            <a:pPr marL="342900" indent="-342900">
              <a:spcBef>
                <a:spcPct val="50000"/>
              </a:spcBef>
              <a:buFontTx/>
              <a:buAutoNum type="arabicPeriod" startAt="6"/>
            </a:pPr>
            <a:r>
              <a:rPr lang="en-US" sz="3200">
                <a:latin typeface="Times New Roman" pitchFamily="18" charset="0"/>
              </a:rPr>
              <a:t>Sept-</a:t>
            </a:r>
          </a:p>
          <a:p>
            <a:pPr marL="342900" indent="-342900">
              <a:spcBef>
                <a:spcPct val="50000"/>
              </a:spcBef>
              <a:buFontTx/>
              <a:buAutoNum type="arabicPeriod" startAt="6"/>
            </a:pPr>
            <a:r>
              <a:rPr lang="en-US" sz="3200">
                <a:latin typeface="Times New Roman" pitchFamily="18" charset="0"/>
              </a:rPr>
              <a:t>Uni-</a:t>
            </a:r>
          </a:p>
          <a:p>
            <a:pPr marL="342900" indent="-342900">
              <a:spcBef>
                <a:spcPct val="50000"/>
              </a:spcBef>
              <a:buFontTx/>
              <a:buAutoNum type="arabicPeriod" startAt="6"/>
            </a:pPr>
            <a:r>
              <a:rPr lang="en-US" sz="3200">
                <a:latin typeface="Times New Roman" pitchFamily="18" charset="0"/>
              </a:rPr>
              <a:t>Hex-</a:t>
            </a:r>
          </a:p>
          <a:p>
            <a:pPr marL="342900" indent="-342900">
              <a:spcBef>
                <a:spcPct val="50000"/>
              </a:spcBef>
              <a:buFontTx/>
              <a:buAutoNum type="arabicPeriod" startAt="6"/>
            </a:pPr>
            <a:r>
              <a:rPr lang="en-US" sz="3200">
                <a:latin typeface="Times New Roman" pitchFamily="18" charset="0"/>
              </a:rPr>
              <a:t>Tri-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3276600" y="1447800"/>
            <a:ext cx="914400" cy="579438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10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3276600" y="2163763"/>
            <a:ext cx="914400" cy="57943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4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276600" y="2925763"/>
            <a:ext cx="914400" cy="57943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9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3276600" y="3611563"/>
            <a:ext cx="914400" cy="57943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2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3276600" y="4373563"/>
            <a:ext cx="914400" cy="57943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8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7086600" y="1447800"/>
            <a:ext cx="914400" cy="579438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5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7086600" y="2163763"/>
            <a:ext cx="914400" cy="57943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7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7086600" y="2925763"/>
            <a:ext cx="914400" cy="57943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1</a:t>
            </a: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7086600" y="3611563"/>
            <a:ext cx="914400" cy="57943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6</a:t>
            </a: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7086600" y="4373563"/>
            <a:ext cx="914400" cy="57943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latin typeface="Times New Roman" pitchFamily="18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11270" grpId="0" animBg="1"/>
      <p:bldP spid="11271" grpId="0" animBg="1"/>
      <p:bldP spid="11272" grpId="0" animBg="1"/>
      <p:bldP spid="11273" grpId="0" animBg="1"/>
      <p:bldP spid="11274" grpId="0" animBg="1"/>
      <p:bldP spid="11275" grpId="0" animBg="1"/>
      <p:bldP spid="11276" grpId="0" animBg="1"/>
      <p:bldP spid="11277" grpId="0" animBg="1"/>
      <p:bldP spid="11278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68</Words>
  <Application>Microsoft Office PowerPoint</Application>
  <PresentationFormat>On-screen Show (4:3)</PresentationFormat>
  <Paragraphs>45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Cooper Black</vt:lpstr>
      <vt:lpstr>Times New Roman</vt:lpstr>
      <vt:lpstr>Default Design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Tracy Trimpe</dc:creator>
  <cp:lastModifiedBy>Tracy</cp:lastModifiedBy>
  <cp:revision>14</cp:revision>
  <dcterms:created xsi:type="dcterms:W3CDTF">2006-10-23T02:59:36Z</dcterms:created>
  <dcterms:modified xsi:type="dcterms:W3CDTF">2012-04-25T14:53:40Z</dcterms:modified>
</cp:coreProperties>
</file>