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6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0A934-3678-420D-995E-0958DBEEC090}" type="datetimeFigureOut">
              <a:rPr lang="en-US" smtClean="0"/>
              <a:pPr/>
              <a:t>5/20/2013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17EF5-2F96-4D86-8775-8E380B1D70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0A934-3678-420D-995E-0958DBEEC090}" type="datetimeFigureOut">
              <a:rPr lang="en-US" smtClean="0"/>
              <a:pPr/>
              <a:t>5/20/2013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17EF5-2F96-4D86-8775-8E380B1D70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0A934-3678-420D-995E-0958DBEEC090}" type="datetimeFigureOut">
              <a:rPr lang="en-US" smtClean="0"/>
              <a:pPr/>
              <a:t>5/20/2013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17EF5-2F96-4D86-8775-8E380B1D70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0A934-3678-420D-995E-0958DBEEC090}" type="datetimeFigureOut">
              <a:rPr lang="en-US" smtClean="0"/>
              <a:pPr/>
              <a:t>5/20/2013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17EF5-2F96-4D86-8775-8E380B1D70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0A934-3678-420D-995E-0958DBEEC090}" type="datetimeFigureOut">
              <a:rPr lang="en-US" smtClean="0"/>
              <a:pPr/>
              <a:t>5/20/2013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17EF5-2F96-4D86-8775-8E380B1D70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0A934-3678-420D-995E-0958DBEEC090}" type="datetimeFigureOut">
              <a:rPr lang="en-US" smtClean="0"/>
              <a:pPr/>
              <a:t>5/20/2013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17EF5-2F96-4D86-8775-8E380B1D70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0A934-3678-420D-995E-0958DBEEC090}" type="datetimeFigureOut">
              <a:rPr lang="en-US" smtClean="0"/>
              <a:pPr/>
              <a:t>5/20/2013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17EF5-2F96-4D86-8775-8E380B1D70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0A934-3678-420D-995E-0958DBEEC090}" type="datetimeFigureOut">
              <a:rPr lang="en-US" smtClean="0"/>
              <a:pPr/>
              <a:t>5/20/2013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17EF5-2F96-4D86-8775-8E380B1D70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0A934-3678-420D-995E-0958DBEEC090}" type="datetimeFigureOut">
              <a:rPr lang="en-US" smtClean="0"/>
              <a:pPr/>
              <a:t>5/20/2013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17EF5-2F96-4D86-8775-8E380B1D70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0A934-3678-420D-995E-0958DBEEC090}" type="datetimeFigureOut">
              <a:rPr lang="en-US" smtClean="0"/>
              <a:pPr/>
              <a:t>5/20/2013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17EF5-2F96-4D86-8775-8E380B1D70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0A934-3678-420D-995E-0958DBEEC090}" type="datetimeFigureOut">
              <a:rPr lang="en-US" smtClean="0"/>
              <a:pPr/>
              <a:t>5/20/2013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17EF5-2F96-4D86-8775-8E380B1D70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E0A934-3678-420D-995E-0958DBEEC090}" type="datetimeFigureOut">
              <a:rPr lang="en-US" smtClean="0"/>
              <a:pPr/>
              <a:t>5/20/2013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D17EF5-2F96-4D86-8775-8E380B1D70D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hyperlink" Target="http://sciencespot.net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90600"/>
            <a:ext cx="7772400" cy="1470025"/>
          </a:xfrm>
        </p:spPr>
        <p:txBody>
          <a:bodyPr>
            <a:noAutofit/>
          </a:bodyPr>
          <a:lstStyle/>
          <a:p>
            <a:r>
              <a:rPr lang="en-US" sz="8800" b="1" dirty="0" smtClean="0">
                <a:latin typeface="Accord Heavy SF" pitchFamily="34" charset="0"/>
              </a:rPr>
              <a:t>Estimation Challenge</a:t>
            </a:r>
            <a:endParaRPr lang="en-US" sz="8800" b="1" dirty="0">
              <a:latin typeface="Accord Heavy SF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24200" y="4191000"/>
            <a:ext cx="5334000" cy="1752600"/>
          </a:xfrm>
        </p:spPr>
        <p:txBody>
          <a:bodyPr>
            <a:normAutofit fontScale="55000" lnSpcReduction="20000"/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How long is a meter?</a:t>
            </a:r>
          </a:p>
          <a:p>
            <a:endParaRPr lang="en-US" b="1" dirty="0">
              <a:solidFill>
                <a:schemeClr val="tx1"/>
              </a:solidFill>
            </a:endParaRPr>
          </a:p>
          <a:p>
            <a:r>
              <a:rPr lang="en-US" b="1" dirty="0" smtClean="0">
                <a:solidFill>
                  <a:schemeClr val="tx1"/>
                </a:solidFill>
              </a:rPr>
              <a:t>T. </a:t>
            </a:r>
            <a:r>
              <a:rPr lang="en-US" b="1" dirty="0" err="1" smtClean="0">
                <a:solidFill>
                  <a:schemeClr val="tx1"/>
                </a:solidFill>
              </a:rPr>
              <a:t>Tomm</a:t>
            </a:r>
            <a:r>
              <a:rPr lang="en-US" b="1" dirty="0" smtClean="0">
                <a:solidFill>
                  <a:schemeClr val="tx1"/>
                </a:solidFill>
              </a:rPr>
              <a:t> 2013</a:t>
            </a:r>
          </a:p>
          <a:p>
            <a:r>
              <a:rPr lang="en-US" b="1" dirty="0" smtClean="0">
                <a:solidFill>
                  <a:schemeClr val="tx1"/>
                </a:solidFill>
                <a:hlinkClick r:id="rId2"/>
              </a:rPr>
              <a:t>http://sciencespot.net</a:t>
            </a:r>
            <a:r>
              <a:rPr lang="en-US" b="1" dirty="0" smtClean="0">
                <a:solidFill>
                  <a:schemeClr val="tx1"/>
                </a:solidFill>
                <a:hlinkClick r:id="rId2"/>
              </a:rPr>
              <a:t>/</a:t>
            </a:r>
            <a:endParaRPr lang="en-US" b="1" dirty="0" smtClean="0">
              <a:solidFill>
                <a:schemeClr val="tx1"/>
              </a:solidFill>
            </a:endParaRPr>
          </a:p>
          <a:p>
            <a:endParaRPr lang="en-US" b="1" dirty="0" smtClean="0">
              <a:solidFill>
                <a:schemeClr val="tx1"/>
              </a:solidFill>
            </a:endParaRPr>
          </a:p>
          <a:p>
            <a:r>
              <a:rPr lang="en-US" b="1" smtClean="0">
                <a:solidFill>
                  <a:schemeClr val="tx1"/>
                </a:solidFill>
              </a:rPr>
              <a:t>Standard Version</a:t>
            </a:r>
            <a:endParaRPr lang="en-US" b="1" dirty="0">
              <a:solidFill>
                <a:schemeClr val="tx1"/>
              </a:solidFill>
            </a:endParaRPr>
          </a:p>
        </p:txBody>
      </p:sp>
      <p:pic>
        <p:nvPicPr>
          <p:cNvPr id="4098" name="Picture 2" descr="C:\Users\Tracy\AppData\Local\Microsoft\Windows\Temporary Internet Files\Content.IE5\2QFJZLVQ\MC900054812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505200"/>
            <a:ext cx="2743200" cy="28234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39727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399" y="152400"/>
            <a:ext cx="8806521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152400" y="152400"/>
            <a:ext cx="8839200" cy="15240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2400" y="1676400"/>
            <a:ext cx="8839200" cy="41148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399" y="152400"/>
            <a:ext cx="8910005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18</Words>
  <Application>Microsoft Office PowerPoint</Application>
  <PresentationFormat>On-screen Show (4:3)</PresentationFormat>
  <Paragraphs>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Estimation Challenge</vt:lpstr>
      <vt:lpstr>Slide 2</vt:lpstr>
      <vt:lpstr>Slide 3</vt:lpstr>
      <vt:lpstr>Slide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Estimation Challenge</dc:title>
  <dc:creator>Tracy</dc:creator>
  <cp:lastModifiedBy>Tracy</cp:lastModifiedBy>
  <cp:revision>3</cp:revision>
  <dcterms:created xsi:type="dcterms:W3CDTF">2013-05-20T14:21:56Z</dcterms:created>
  <dcterms:modified xsi:type="dcterms:W3CDTF">2013-05-20T16:14:56Z</dcterms:modified>
</cp:coreProperties>
</file>