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4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0A934-3678-420D-995E-0958DBEEC090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17EF5-2F96-4D86-8775-8E380B1D70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0A934-3678-420D-995E-0958DBEEC090}" type="datetimeFigureOut">
              <a:rPr lang="en-US" smtClean="0"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17EF5-2F96-4D86-8775-8E380B1D70D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>
            <a:noAutofit/>
          </a:bodyPr>
          <a:lstStyle/>
          <a:p>
            <a:r>
              <a:rPr lang="en-US" sz="8800" b="1" dirty="0" smtClean="0">
                <a:latin typeface="Accord Heavy SF" pitchFamily="34" charset="0"/>
              </a:rPr>
              <a:t>Estimation Challenge</a:t>
            </a:r>
            <a:endParaRPr lang="en-US" sz="8800" b="1" dirty="0">
              <a:latin typeface="Accord Heavy SF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4200" y="4191000"/>
            <a:ext cx="53340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How long is a meter?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T. </a:t>
            </a:r>
            <a:r>
              <a:rPr lang="en-US" b="1" dirty="0" err="1" smtClean="0">
                <a:solidFill>
                  <a:schemeClr val="tx1"/>
                </a:solidFill>
              </a:rPr>
              <a:t>Tomm</a:t>
            </a:r>
            <a:r>
              <a:rPr lang="en-US" b="1" dirty="0" smtClean="0">
                <a:solidFill>
                  <a:schemeClr val="tx1"/>
                </a:solidFill>
              </a:rPr>
              <a:t> 2013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http://sciencespot.net/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Tracy\AppData\Local\Microsoft\Windows\Temporary Internet Files\Content.IE5\2QFJZLVQ\MC90005481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505200"/>
            <a:ext cx="2743200" cy="2823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46377"/>
          <a:stretch>
            <a:fillRect/>
          </a:stretch>
        </p:blipFill>
        <p:spPr bwMode="auto">
          <a:xfrm>
            <a:off x="228600" y="304800"/>
            <a:ext cx="870338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5245"/>
          <a:stretch>
            <a:fillRect/>
          </a:stretch>
        </p:blipFill>
        <p:spPr bwMode="auto">
          <a:xfrm>
            <a:off x="228600" y="152399"/>
            <a:ext cx="8686800" cy="655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52400" y="152400"/>
            <a:ext cx="8839200" cy="2057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" y="2362200"/>
            <a:ext cx="8839200" cy="41148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8921867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16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Estimation Challenge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Estimation Challenge</dc:title>
  <dc:creator>Tracy</dc:creator>
  <cp:lastModifiedBy>Tracy</cp:lastModifiedBy>
  <cp:revision>1</cp:revision>
  <dcterms:created xsi:type="dcterms:W3CDTF">2013-05-20T14:21:56Z</dcterms:created>
  <dcterms:modified xsi:type="dcterms:W3CDTF">2013-05-20T14:26:46Z</dcterms:modified>
</cp:coreProperties>
</file>