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1" r:id="rId3"/>
    <p:sldId id="258" r:id="rId4"/>
    <p:sldId id="260" r:id="rId5"/>
    <p:sldId id="262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66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02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9FC436-41FB-4A04-898A-F01102C68D41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33366-A1F0-4BF9-B480-03FC6E3EE7D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73D274-DCE1-458F-9311-4A365FBED33C}" type="slidenum">
              <a:rPr lang="en-US"/>
              <a:pPr/>
              <a:t>2</a:t>
            </a:fld>
            <a:endParaRPr lang="en-US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4C0017-4ECD-4658-8CA9-34F85E4F79FF}" type="slidenum">
              <a:rPr lang="en-US"/>
              <a:pPr/>
              <a:t>5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B39AD9-B6F0-40CE-888E-934562D196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8CE8CC-8ED9-4479-AA1D-CD125CF38D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DD4BCA-FB51-4DF3-A87D-6F44E3C6FF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EC621C-61F5-4840-98B8-74189F1652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20D03F-6B20-4A73-9618-20E9182178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E2544C-4016-447E-893A-C024947C3B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5FD5B5-231B-4E08-B15F-021E30E3D5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49C47E-8288-419B-B4BF-6E90E7286F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292A79-C1AB-4171-BB3F-82728235D5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CAEBA0-11BB-42AB-8A6D-F389E8B304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4B6EAD-9799-42DB-B489-1E6022F3D6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D1B1E26-698F-47BE-80A7-32741470795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nline-stopwatch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wmf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6324600"/>
            <a:ext cx="7315200" cy="457200"/>
          </a:xfrm>
        </p:spPr>
        <p:txBody>
          <a:bodyPr/>
          <a:lstStyle/>
          <a:p>
            <a:r>
              <a:rPr lang="en-US" sz="2000" dirty="0" smtClean="0">
                <a:latin typeface="Times New Roman" pitchFamily="18" charset="0"/>
              </a:rPr>
              <a:t>Junk Box Wars @ http://sciencespot.net/</a:t>
            </a:r>
            <a:endParaRPr lang="en-US" sz="2000" dirty="0">
              <a:latin typeface="Times New Roman" pitchFamily="18" charset="0"/>
            </a:endParaRP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733800" y="3352800"/>
            <a:ext cx="5181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Objective: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Create a "zoom machine" that will travel a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distance of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4 meters in the shortest amount of time.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WordArt 7"/>
          <p:cNvSpPr>
            <a:spLocks noChangeArrowheads="1" noChangeShapeType="1" noTextEdit="1"/>
          </p:cNvSpPr>
          <p:nvPr/>
        </p:nvSpPr>
        <p:spPr bwMode="auto">
          <a:xfrm>
            <a:off x="457200" y="381000"/>
            <a:ext cx="8229600" cy="2286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i="1" kern="10" dirty="0" smtClean="0"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FF33"/>
                </a:solidFill>
                <a:latin typeface="Cooper Black"/>
              </a:rPr>
              <a:t>Zoom Machines</a:t>
            </a:r>
            <a:endParaRPr lang="en-US" sz="3600" i="1" kern="10" dirty="0">
              <a:ln w="57150">
                <a:solidFill>
                  <a:srgbClr val="000000"/>
                </a:solidFill>
                <a:round/>
                <a:headEnd/>
                <a:tailEnd/>
              </a:ln>
              <a:solidFill>
                <a:srgbClr val="99FF33"/>
              </a:solidFill>
              <a:latin typeface="Cooper Black"/>
            </a:endParaRPr>
          </a:p>
        </p:txBody>
      </p:sp>
      <p:pic>
        <p:nvPicPr>
          <p:cNvPr id="1026" name="Picture 2" descr="C:\Users\Tracy\AppData\Local\Microsoft\Windows\Temporary Internet Files\Content.IE5\QU2LYV6Z\MC90035920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124200"/>
            <a:ext cx="2893314" cy="2896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solidFill>
            <a:srgbClr val="99FF33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 dirty="0" smtClean="0">
                <a:latin typeface="Times New Roman" pitchFamily="18" charset="0"/>
              </a:rPr>
              <a:t>Think About It</a:t>
            </a:r>
            <a:endParaRPr lang="en-US" sz="3600" b="1" dirty="0">
              <a:latin typeface="Times New Roman" pitchFamily="18" charset="0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228600" y="3962400"/>
            <a:ext cx="8763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>
                <a:latin typeface="Times New Roman" pitchFamily="18" charset="0"/>
              </a:rPr>
              <a:t>Things to consider …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sz="2000" b="1" dirty="0" smtClean="0">
                <a:latin typeface="Times New Roman" pitchFamily="18" charset="0"/>
              </a:rPr>
              <a:t> What type of wheels will work best?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sz="2000" b="1" dirty="0" smtClean="0">
                <a:latin typeface="Times New Roman" pitchFamily="18" charset="0"/>
              </a:rPr>
              <a:t> What can we do to reduce the influence of friction?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sz="2000" b="1" dirty="0" smtClean="0">
                <a:latin typeface="Times New Roman" pitchFamily="18" charset="0"/>
              </a:rPr>
              <a:t> What type or length of rubber band will work the best? 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sz="2000" b="1" dirty="0" smtClean="0">
                <a:latin typeface="Times New Roman" pitchFamily="18" charset="0"/>
              </a:rPr>
              <a:t> </a:t>
            </a:r>
            <a:r>
              <a:rPr lang="en-US" sz="2000" b="1" dirty="0" smtClean="0">
                <a:latin typeface="Times New Roman" pitchFamily="18" charset="0"/>
              </a:rPr>
              <a:t>What </a:t>
            </a:r>
            <a:r>
              <a:rPr lang="en-US" sz="2000" b="1" dirty="0" smtClean="0">
                <a:latin typeface="Times New Roman" pitchFamily="18" charset="0"/>
              </a:rPr>
              <a:t>modifications could you make to </a:t>
            </a:r>
            <a:r>
              <a:rPr lang="en-US" sz="2000" b="1" dirty="0" smtClean="0">
                <a:latin typeface="Times New Roman" pitchFamily="18" charset="0"/>
              </a:rPr>
              <a:t>the body, wheels, or axles to </a:t>
            </a:r>
            <a:r>
              <a:rPr lang="en-US" sz="2000" b="1" dirty="0" smtClean="0">
                <a:latin typeface="Times New Roman" pitchFamily="18" charset="0"/>
              </a:rPr>
              <a:t>make them work better?</a:t>
            </a:r>
            <a:endParaRPr lang="en-US" sz="2000" b="1" dirty="0">
              <a:latin typeface="Times New Roman" pitchFamily="18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09600" y="914400"/>
            <a:ext cx="8153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dirty="0" smtClean="0">
                <a:latin typeface="Times New Roman" pitchFamily="18" charset="0"/>
              </a:rPr>
              <a:t>How can we power </a:t>
            </a:r>
            <a:r>
              <a:rPr lang="en-US" sz="3200" b="1" dirty="0" smtClean="0">
                <a:latin typeface="Times New Roman" pitchFamily="18" charset="0"/>
              </a:rPr>
              <a:t>car </a:t>
            </a:r>
            <a:r>
              <a:rPr lang="en-US" sz="3200" b="1" dirty="0" smtClean="0">
                <a:latin typeface="Times New Roman" pitchFamily="18" charset="0"/>
              </a:rPr>
              <a:t>using rubber bands?  </a:t>
            </a:r>
            <a:endParaRPr lang="en-US" sz="3200" b="1" dirty="0">
              <a:latin typeface="Times New Roman" pitchFamily="18" charset="0"/>
            </a:endParaRPr>
          </a:p>
        </p:txBody>
      </p:sp>
      <p:pic>
        <p:nvPicPr>
          <p:cNvPr id="2051" name="Picture 3" descr="C:\Users\Tracy\AppData\Local\Microsoft\Windows\Temporary Internet Files\Content.IE5\QU2LYV6Z\MC90013941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3962400"/>
            <a:ext cx="2026725" cy="1371600"/>
          </a:xfrm>
          <a:prstGeom prst="rect">
            <a:avLst/>
          </a:prstGeom>
          <a:noFill/>
        </p:spPr>
      </p:pic>
      <p:grpSp>
        <p:nvGrpSpPr>
          <p:cNvPr id="17" name="Group 16"/>
          <p:cNvGrpSpPr/>
          <p:nvPr/>
        </p:nvGrpSpPr>
        <p:grpSpPr>
          <a:xfrm>
            <a:off x="2119313" y="1660832"/>
            <a:ext cx="5133975" cy="1564661"/>
            <a:chOff x="2057400" y="1660832"/>
            <a:chExt cx="5133975" cy="1564661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057400" y="1660832"/>
              <a:ext cx="2057400" cy="15646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648200" y="1676400"/>
              <a:ext cx="2543175" cy="1533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304800" y="533400"/>
            <a:ext cx="845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304800" y="228600"/>
            <a:ext cx="845820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 dirty="0">
                <a:latin typeface="Times New Roman" pitchFamily="18" charset="0"/>
              </a:rPr>
              <a:t>Competition Rules:</a:t>
            </a:r>
          </a:p>
          <a:p>
            <a:endParaRPr lang="en-US" sz="1000" dirty="0" smtClean="0">
              <a:latin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Each team will be provided with a junk box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filled with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materials that could be used to create a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vehicle. Each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team will receive only one set of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materials. Teams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may use all or part of the materials in their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junk box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and are not allowed to share materials with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other teams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All unused materials should be saved in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case repairs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are needed during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competition. 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Teams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will be allowed time to build and test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their vehicle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Competitors are allowed to bring diagrams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to help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them build their vehicle. After the time is up,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all vehicles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will be impounded and no changes will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be allowed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304800" y="3859649"/>
            <a:ext cx="61722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Machine Requirements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Your vehicle must be powered by the energy stored in the rubber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band(s) and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may not be aided by a helping hand or other energy source.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Tracy\AppData\Local\Microsoft\Windows\Temporary Internet Files\Content.IE5\IPTY51F0\MC90031052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4419600"/>
            <a:ext cx="1809598" cy="18095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304800" y="533400"/>
            <a:ext cx="845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81000" y="152400"/>
            <a:ext cx="8458200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 dirty="0">
                <a:latin typeface="Times New Roman" pitchFamily="18" charset="0"/>
              </a:rPr>
              <a:t>Testing </a:t>
            </a:r>
            <a:r>
              <a:rPr lang="en-US" sz="2000" b="1" dirty="0" smtClean="0">
                <a:latin typeface="Times New Roman" pitchFamily="18" charset="0"/>
              </a:rPr>
              <a:t>Procedure:</a:t>
            </a:r>
          </a:p>
          <a:p>
            <a:endParaRPr lang="en-US" sz="1000" b="1" dirty="0">
              <a:latin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Each team will be allowed 5 minutes to "power up" their vehicles. No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electric winders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are allowed. Teams are not allowed to rewind the rubber band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during testing.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Each team will be allowed two trials with 10 minutes allowed between trials to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“power up” the vehicle and to make repairs or adjustments using materials left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over from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construction. No new construction or major design changes are allowed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best time out of the two trials will be considered for final results. If the car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fails to make it to the finish line or goes out of the track area, no points will be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awarded for that trial. The lightest vehicle will be declared the winner in case of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 tie.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Tracy\AppData\Local\Microsoft\Windows\Temporary Internet Files\Content.IE5\6PNS97OQ\MC90019771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4572000"/>
            <a:ext cx="2670772" cy="20053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Tracy\AppData\Local\Microsoft\Windows\Temporary Internet Files\Content.IE5\QA989NRI\MCj04417290000[1]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838200"/>
            <a:ext cx="2133600" cy="2133600"/>
          </a:xfrm>
          <a:prstGeom prst="rect">
            <a:avLst/>
          </a:prstGeom>
          <a:noFill/>
        </p:spPr>
      </p:pic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762000" y="1066800"/>
            <a:ext cx="5257800" cy="1569660"/>
          </a:xfrm>
          <a:prstGeom prst="rect">
            <a:avLst/>
          </a:prstGeom>
          <a:solidFill>
            <a:schemeClr val="bg1"/>
          </a:solidFill>
          <a:ln w="5715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sz="2400" dirty="0" smtClean="0">
                <a:latin typeface="Times New Roman" pitchFamily="18" charset="0"/>
              </a:rPr>
              <a:t>You will have 60 minutes to design, build, and test your device.  After the time is up, all devices will be impounded and the competition will begin.</a:t>
            </a:r>
            <a:endParaRPr lang="en-US" sz="2000" dirty="0">
              <a:latin typeface="Times New Roman" pitchFamily="18" charset="0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096000" y="2819400"/>
            <a:ext cx="2057400" cy="338554"/>
          </a:xfrm>
          <a:prstGeom prst="rect">
            <a:avLst/>
          </a:prstGeom>
          <a:solidFill>
            <a:schemeClr val="bg1"/>
          </a:solidFill>
          <a:ln w="5715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dirty="0" smtClean="0">
                <a:latin typeface="Times New Roman" pitchFamily="18" charset="0"/>
              </a:rPr>
              <a:t>Online Stopwatch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15" name="WordArt 7"/>
          <p:cNvSpPr>
            <a:spLocks noChangeArrowheads="1" noChangeShapeType="1" noTextEdit="1"/>
          </p:cNvSpPr>
          <p:nvPr/>
        </p:nvSpPr>
        <p:spPr bwMode="auto">
          <a:xfrm>
            <a:off x="2438400" y="4191000"/>
            <a:ext cx="59436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FF33"/>
                </a:solidFill>
                <a:latin typeface="Cooper Black"/>
              </a:rPr>
              <a:t>Questions?</a:t>
            </a:r>
            <a:endParaRPr lang="en-US" sz="3600" kern="10" dirty="0">
              <a:ln w="28575">
                <a:solidFill>
                  <a:srgbClr val="000000"/>
                </a:solidFill>
                <a:round/>
                <a:headEnd/>
                <a:tailEnd/>
              </a:ln>
              <a:solidFill>
                <a:srgbClr val="99FF33"/>
              </a:solidFill>
              <a:latin typeface="Cooper Black"/>
            </a:endParaRPr>
          </a:p>
        </p:txBody>
      </p:sp>
      <p:pic>
        <p:nvPicPr>
          <p:cNvPr id="3074" name="Picture 2" descr="C:\Users\Tracy\AppData\Local\Microsoft\Windows\Temporary Internet Files\Content.IE5\QU2LYV6Z\MC90005546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4038600"/>
            <a:ext cx="1770706" cy="1625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423</Words>
  <Application>Microsoft Office PowerPoint</Application>
  <PresentationFormat>On-screen Show (4:3)</PresentationFormat>
  <Paragraphs>33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Slide 1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Tracy Trimpe</dc:creator>
  <cp:lastModifiedBy>Tracy</cp:lastModifiedBy>
  <cp:revision>27</cp:revision>
  <dcterms:created xsi:type="dcterms:W3CDTF">2007-12-07T23:51:41Z</dcterms:created>
  <dcterms:modified xsi:type="dcterms:W3CDTF">2011-04-08T23:57:13Z</dcterms:modified>
</cp:coreProperties>
</file>